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56" r:id="rId3"/>
    <p:sldId id="262" r:id="rId4"/>
    <p:sldId id="274" r:id="rId5"/>
    <p:sldId id="263" r:id="rId6"/>
    <p:sldId id="259" r:id="rId7"/>
    <p:sldId id="277" r:id="rId8"/>
    <p:sldId id="278" r:id="rId9"/>
    <p:sldId id="279" r:id="rId10"/>
    <p:sldId id="268" r:id="rId11"/>
    <p:sldId id="276" r:id="rId12"/>
    <p:sldId id="280" r:id="rId13"/>
    <p:sldId id="281" r:id="rId14"/>
    <p:sldId id="283" r:id="rId15"/>
    <p:sldId id="284" r:id="rId16"/>
    <p:sldId id="285" r:id="rId17"/>
    <p:sldId id="261"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14" autoAdjust="0"/>
    <p:restoredTop sz="86364" autoAdjust="0"/>
  </p:normalViewPr>
  <p:slideViewPr>
    <p:cSldViewPr snapToGrid="0">
      <p:cViewPr varScale="1">
        <p:scale>
          <a:sx n="100" d="100"/>
          <a:sy n="100" d="100"/>
        </p:scale>
        <p:origin x="-1296" y="-96"/>
      </p:cViewPr>
      <p:guideLst>
        <p:guide orient="horz" pos="2160"/>
        <p:guide pos="2880"/>
      </p:guideLst>
    </p:cSldViewPr>
  </p:slideViewPr>
  <p:outlineViewPr>
    <p:cViewPr>
      <p:scale>
        <a:sx n="33" d="100"/>
        <a:sy n="33" d="100"/>
      </p:scale>
      <p:origin x="0" y="8634"/>
    </p:cViewPr>
  </p:outlineViewPr>
  <p:notesTextViewPr>
    <p:cViewPr>
      <p:scale>
        <a:sx n="100" d="100"/>
        <a:sy n="100" d="100"/>
      </p:scale>
      <p:origin x="0" y="0"/>
    </p:cViewPr>
  </p:notesTextViewPr>
  <p:notesViewPr>
    <p:cSldViewPr snapToGrid="0">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FFA40-F661-4CBE-9E8B-57A9AE23AFB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ECA213E2-680A-4A2E-AF60-B03F437E48F3}">
      <dgm:prSet phldrT="[Testo]"/>
      <dgm:spPr/>
      <dgm:t>
        <a:bodyPr/>
        <a:lstStyle/>
        <a:p>
          <a:pPr algn="ctr">
            <a:spcAft>
              <a:spcPts val="0"/>
            </a:spcAft>
          </a:pPr>
          <a:r>
            <a:rPr lang="it-IT" dirty="0" smtClean="0"/>
            <a:t>La piattaforma</a:t>
          </a:r>
        </a:p>
        <a:p>
          <a:pPr algn="ctr">
            <a:spcAft>
              <a:spcPts val="0"/>
            </a:spcAft>
          </a:pPr>
          <a:r>
            <a:rPr lang="it-IT" dirty="0" smtClean="0"/>
            <a:t>consente ad ogni sportello</a:t>
          </a:r>
        </a:p>
      </dgm:t>
    </dgm:pt>
    <dgm:pt modelId="{AE33F4C2-A74A-493E-8737-E6EEB260D211}" type="parTrans" cxnId="{C465094F-C4FE-4264-85A4-0D95B3908B2F}">
      <dgm:prSet/>
      <dgm:spPr/>
      <dgm:t>
        <a:bodyPr/>
        <a:lstStyle/>
        <a:p>
          <a:pPr algn="ctr"/>
          <a:endParaRPr lang="it-IT"/>
        </a:p>
      </dgm:t>
    </dgm:pt>
    <dgm:pt modelId="{BCE541B6-E988-4706-BB25-33CD38E0BC27}" type="sibTrans" cxnId="{C465094F-C4FE-4264-85A4-0D95B3908B2F}">
      <dgm:prSet/>
      <dgm:spPr/>
      <dgm:t>
        <a:bodyPr/>
        <a:lstStyle/>
        <a:p>
          <a:pPr algn="ctr"/>
          <a:endParaRPr lang="it-IT"/>
        </a:p>
      </dgm:t>
    </dgm:pt>
    <dgm:pt modelId="{594F2F60-8B65-419E-A69B-DDAFE44131A8}">
      <dgm:prSet phldrT="[Testo]" custT="1"/>
      <dgm:spPr/>
      <dgm:t>
        <a:bodyPr/>
        <a:lstStyle/>
        <a:p>
          <a:pPr algn="l"/>
          <a:r>
            <a:rPr lang="it-IT" sz="2300" dirty="0" smtClean="0"/>
            <a:t>di stabilire le giornate e gli orari di ricevimento</a:t>
          </a:r>
          <a:endParaRPr lang="it-IT" sz="1800" i="1" dirty="0"/>
        </a:p>
      </dgm:t>
    </dgm:pt>
    <dgm:pt modelId="{ADEF64A6-9589-4FB8-9879-00FDD72C1C7C}" type="parTrans" cxnId="{C164B154-9959-4669-A308-357B22C9EB01}">
      <dgm:prSet/>
      <dgm:spPr/>
      <dgm:t>
        <a:bodyPr/>
        <a:lstStyle/>
        <a:p>
          <a:pPr algn="ctr"/>
          <a:endParaRPr lang="it-IT"/>
        </a:p>
      </dgm:t>
    </dgm:pt>
    <dgm:pt modelId="{D8D0307D-D82B-4B9E-B7D0-3437C7531E53}" type="sibTrans" cxnId="{C164B154-9959-4669-A308-357B22C9EB01}">
      <dgm:prSet/>
      <dgm:spPr/>
      <dgm:t>
        <a:bodyPr/>
        <a:lstStyle/>
        <a:p>
          <a:pPr algn="ctr"/>
          <a:endParaRPr lang="it-IT"/>
        </a:p>
      </dgm:t>
    </dgm:pt>
    <dgm:pt modelId="{213BE661-7771-43B1-9AD3-EB73F6A3260D}">
      <dgm:prSet phldrT="[Testo]" custT="1"/>
      <dgm:spPr/>
      <dgm:t>
        <a:bodyPr/>
        <a:lstStyle/>
        <a:p>
          <a:pPr algn="l"/>
          <a:r>
            <a:rPr lang="it-IT" sz="2300" dirty="0" smtClean="0"/>
            <a:t>di stabilire il numero massimo di utenti da ricevere giornalmente</a:t>
          </a:r>
          <a:endParaRPr lang="it-IT" sz="1800" i="1" dirty="0"/>
        </a:p>
      </dgm:t>
    </dgm:pt>
    <dgm:pt modelId="{2B18CED3-DD66-44F0-8D7D-4CEC16E4357F}" type="parTrans" cxnId="{2E3C2004-3168-443D-9AF8-C11446F09122}">
      <dgm:prSet/>
      <dgm:spPr/>
      <dgm:t>
        <a:bodyPr/>
        <a:lstStyle/>
        <a:p>
          <a:pPr algn="ctr"/>
          <a:endParaRPr lang="it-IT"/>
        </a:p>
      </dgm:t>
    </dgm:pt>
    <dgm:pt modelId="{8AAB1717-8F0D-4927-B5CE-DC74DA393AFF}" type="sibTrans" cxnId="{2E3C2004-3168-443D-9AF8-C11446F09122}">
      <dgm:prSet/>
      <dgm:spPr/>
      <dgm:t>
        <a:bodyPr/>
        <a:lstStyle/>
        <a:p>
          <a:pPr algn="ctr"/>
          <a:endParaRPr lang="it-IT"/>
        </a:p>
      </dgm:t>
    </dgm:pt>
    <dgm:pt modelId="{DA6A27B2-CDC2-4F2D-AE2F-A1B10B16ADC6}">
      <dgm:prSet phldrT="[Testo]" custT="1"/>
      <dgm:spPr/>
      <dgm:t>
        <a:bodyPr/>
        <a:lstStyle/>
        <a:p>
          <a:pPr algn="l"/>
          <a:r>
            <a:rPr lang="it-IT" sz="2300" dirty="0" smtClean="0"/>
            <a:t>di evitare assembramenti, nel rispetto di quanto stabilito con decreto del Presidente del Tribunale</a:t>
          </a:r>
          <a:endParaRPr lang="it-IT" sz="2300" i="1" dirty="0"/>
        </a:p>
      </dgm:t>
    </dgm:pt>
    <dgm:pt modelId="{A3B3FA73-9DCA-4A6A-AC3E-C94B56C40D6C}" type="parTrans" cxnId="{C49098B8-0986-435A-B402-63739E88099D}">
      <dgm:prSet/>
      <dgm:spPr/>
      <dgm:t>
        <a:bodyPr/>
        <a:lstStyle/>
        <a:p>
          <a:endParaRPr lang="it-IT"/>
        </a:p>
      </dgm:t>
    </dgm:pt>
    <dgm:pt modelId="{9A918817-570F-4A43-9BA5-A464BBA882CA}" type="sibTrans" cxnId="{C49098B8-0986-435A-B402-63739E88099D}">
      <dgm:prSet/>
      <dgm:spPr/>
      <dgm:t>
        <a:bodyPr/>
        <a:lstStyle/>
        <a:p>
          <a:endParaRPr lang="it-IT"/>
        </a:p>
      </dgm:t>
    </dgm:pt>
    <dgm:pt modelId="{40D5A4BB-9CBC-44E5-9C84-95FA6D1C73B2}" type="pres">
      <dgm:prSet presAssocID="{D30FFA40-F661-4CBE-9E8B-57A9AE23AFBC}" presName="diagram" presStyleCnt="0">
        <dgm:presLayoutVars>
          <dgm:chPref val="1"/>
          <dgm:dir/>
          <dgm:animOne val="branch"/>
          <dgm:animLvl val="lvl"/>
          <dgm:resizeHandles/>
        </dgm:presLayoutVars>
      </dgm:prSet>
      <dgm:spPr/>
      <dgm:t>
        <a:bodyPr/>
        <a:lstStyle/>
        <a:p>
          <a:endParaRPr lang="it-IT"/>
        </a:p>
      </dgm:t>
    </dgm:pt>
    <dgm:pt modelId="{377F1982-2319-45D1-9461-5B4EC33A65D9}" type="pres">
      <dgm:prSet presAssocID="{ECA213E2-680A-4A2E-AF60-B03F437E48F3}" presName="root" presStyleCnt="0"/>
      <dgm:spPr/>
    </dgm:pt>
    <dgm:pt modelId="{8A13C642-CEBF-44ED-9B97-1C198FE8695B}" type="pres">
      <dgm:prSet presAssocID="{ECA213E2-680A-4A2E-AF60-B03F437E48F3}" presName="rootComposite" presStyleCnt="0"/>
      <dgm:spPr/>
    </dgm:pt>
    <dgm:pt modelId="{FB33A805-9E59-4682-A612-ACA05A74E83A}" type="pres">
      <dgm:prSet presAssocID="{ECA213E2-680A-4A2E-AF60-B03F437E48F3}" presName="rootText" presStyleLbl="node1" presStyleIdx="0" presStyleCnt="1" custScaleX="318507" custLinFactNeighborX="-63128" custLinFactNeighborY="-638"/>
      <dgm:spPr/>
      <dgm:t>
        <a:bodyPr/>
        <a:lstStyle/>
        <a:p>
          <a:endParaRPr lang="it-IT"/>
        </a:p>
      </dgm:t>
    </dgm:pt>
    <dgm:pt modelId="{65D650CB-7E27-4727-87F3-8E72CDA83CB1}" type="pres">
      <dgm:prSet presAssocID="{ECA213E2-680A-4A2E-AF60-B03F437E48F3}" presName="rootConnector" presStyleLbl="node1" presStyleIdx="0" presStyleCnt="1"/>
      <dgm:spPr/>
      <dgm:t>
        <a:bodyPr/>
        <a:lstStyle/>
        <a:p>
          <a:endParaRPr lang="it-IT"/>
        </a:p>
      </dgm:t>
    </dgm:pt>
    <dgm:pt modelId="{1A236B8A-B5C1-4FB9-9D4E-FB495C709A5C}" type="pres">
      <dgm:prSet presAssocID="{ECA213E2-680A-4A2E-AF60-B03F437E48F3}" presName="childShape" presStyleCnt="0"/>
      <dgm:spPr/>
    </dgm:pt>
    <dgm:pt modelId="{11FAF8D7-CE32-434D-9FD2-F0C59FE7BF0B}" type="pres">
      <dgm:prSet presAssocID="{ADEF64A6-9589-4FB8-9879-00FDD72C1C7C}" presName="Name13" presStyleLbl="parChTrans1D2" presStyleIdx="0" presStyleCnt="3"/>
      <dgm:spPr/>
      <dgm:t>
        <a:bodyPr/>
        <a:lstStyle/>
        <a:p>
          <a:endParaRPr lang="it-IT"/>
        </a:p>
      </dgm:t>
    </dgm:pt>
    <dgm:pt modelId="{4C402E1F-1232-4B50-B070-1768B88273CB}" type="pres">
      <dgm:prSet presAssocID="{594F2F60-8B65-419E-A69B-DDAFE44131A8}" presName="childText" presStyleLbl="bgAcc1" presStyleIdx="0" presStyleCnt="3" custScaleX="215079">
        <dgm:presLayoutVars>
          <dgm:bulletEnabled val="1"/>
        </dgm:presLayoutVars>
      </dgm:prSet>
      <dgm:spPr/>
      <dgm:t>
        <a:bodyPr/>
        <a:lstStyle/>
        <a:p>
          <a:endParaRPr lang="it-IT"/>
        </a:p>
      </dgm:t>
    </dgm:pt>
    <dgm:pt modelId="{C049008E-29D5-4B1F-AC95-1809D8684629}" type="pres">
      <dgm:prSet presAssocID="{2B18CED3-DD66-44F0-8D7D-4CEC16E4357F}" presName="Name13" presStyleLbl="parChTrans1D2" presStyleIdx="1" presStyleCnt="3"/>
      <dgm:spPr/>
      <dgm:t>
        <a:bodyPr/>
        <a:lstStyle/>
        <a:p>
          <a:endParaRPr lang="it-IT"/>
        </a:p>
      </dgm:t>
    </dgm:pt>
    <dgm:pt modelId="{BE6C4DB2-0DAD-42E9-94D3-B529833F01C0}" type="pres">
      <dgm:prSet presAssocID="{213BE661-7771-43B1-9AD3-EB73F6A3260D}" presName="childText" presStyleLbl="bgAcc1" presStyleIdx="1" presStyleCnt="3" custScaleX="213831">
        <dgm:presLayoutVars>
          <dgm:bulletEnabled val="1"/>
        </dgm:presLayoutVars>
      </dgm:prSet>
      <dgm:spPr/>
      <dgm:t>
        <a:bodyPr/>
        <a:lstStyle/>
        <a:p>
          <a:endParaRPr lang="it-IT"/>
        </a:p>
      </dgm:t>
    </dgm:pt>
    <dgm:pt modelId="{C43B2CC7-E2C8-42D6-B8F3-5417087EF789}" type="pres">
      <dgm:prSet presAssocID="{A3B3FA73-9DCA-4A6A-AC3E-C94B56C40D6C}" presName="Name13" presStyleLbl="parChTrans1D2" presStyleIdx="2" presStyleCnt="3"/>
      <dgm:spPr/>
      <dgm:t>
        <a:bodyPr/>
        <a:lstStyle/>
        <a:p>
          <a:endParaRPr lang="it-IT"/>
        </a:p>
      </dgm:t>
    </dgm:pt>
    <dgm:pt modelId="{948DFF05-5BB8-46BC-8179-388DDA2DF382}" type="pres">
      <dgm:prSet presAssocID="{DA6A27B2-CDC2-4F2D-AE2F-A1B10B16ADC6}" presName="childText" presStyleLbl="bgAcc1" presStyleIdx="2" presStyleCnt="3" custScaleX="212415" custLinFactNeighborX="2771">
        <dgm:presLayoutVars>
          <dgm:bulletEnabled val="1"/>
        </dgm:presLayoutVars>
      </dgm:prSet>
      <dgm:spPr/>
      <dgm:t>
        <a:bodyPr/>
        <a:lstStyle/>
        <a:p>
          <a:endParaRPr lang="it-IT"/>
        </a:p>
      </dgm:t>
    </dgm:pt>
  </dgm:ptLst>
  <dgm:cxnLst>
    <dgm:cxn modelId="{89EF92C6-BFDF-4F85-A8EA-670CCD75F0D6}" type="presOf" srcId="{DA6A27B2-CDC2-4F2D-AE2F-A1B10B16ADC6}" destId="{948DFF05-5BB8-46BC-8179-388DDA2DF382}" srcOrd="0" destOrd="0" presId="urn:microsoft.com/office/officeart/2005/8/layout/hierarchy3"/>
    <dgm:cxn modelId="{4321CF7E-8387-4C17-BE68-9101DE54E0A9}" type="presOf" srcId="{ECA213E2-680A-4A2E-AF60-B03F437E48F3}" destId="{65D650CB-7E27-4727-87F3-8E72CDA83CB1}" srcOrd="1" destOrd="0" presId="urn:microsoft.com/office/officeart/2005/8/layout/hierarchy3"/>
    <dgm:cxn modelId="{D4BEE83C-3EE8-4AE2-9D97-DF7B26EB1E55}" type="presOf" srcId="{D30FFA40-F661-4CBE-9E8B-57A9AE23AFBC}" destId="{40D5A4BB-9CBC-44E5-9C84-95FA6D1C73B2}" srcOrd="0" destOrd="0" presId="urn:microsoft.com/office/officeart/2005/8/layout/hierarchy3"/>
    <dgm:cxn modelId="{C465094F-C4FE-4264-85A4-0D95B3908B2F}" srcId="{D30FFA40-F661-4CBE-9E8B-57A9AE23AFBC}" destId="{ECA213E2-680A-4A2E-AF60-B03F437E48F3}" srcOrd="0" destOrd="0" parTransId="{AE33F4C2-A74A-493E-8737-E6EEB260D211}" sibTransId="{BCE541B6-E988-4706-BB25-33CD38E0BC27}"/>
    <dgm:cxn modelId="{8877B212-3221-4167-AB20-5E4C2A72D1FA}" type="presOf" srcId="{ADEF64A6-9589-4FB8-9879-00FDD72C1C7C}" destId="{11FAF8D7-CE32-434D-9FD2-F0C59FE7BF0B}" srcOrd="0" destOrd="0" presId="urn:microsoft.com/office/officeart/2005/8/layout/hierarchy3"/>
    <dgm:cxn modelId="{3970DF7C-1E1D-4D17-802D-E65E37B0BC3F}" type="presOf" srcId="{213BE661-7771-43B1-9AD3-EB73F6A3260D}" destId="{BE6C4DB2-0DAD-42E9-94D3-B529833F01C0}" srcOrd="0" destOrd="0" presId="urn:microsoft.com/office/officeart/2005/8/layout/hierarchy3"/>
    <dgm:cxn modelId="{C49098B8-0986-435A-B402-63739E88099D}" srcId="{ECA213E2-680A-4A2E-AF60-B03F437E48F3}" destId="{DA6A27B2-CDC2-4F2D-AE2F-A1B10B16ADC6}" srcOrd="2" destOrd="0" parTransId="{A3B3FA73-9DCA-4A6A-AC3E-C94B56C40D6C}" sibTransId="{9A918817-570F-4A43-9BA5-A464BBA882CA}"/>
    <dgm:cxn modelId="{3EFBE61F-0BF5-4494-9B2E-E87EC5B7B3F8}" type="presOf" srcId="{2B18CED3-DD66-44F0-8D7D-4CEC16E4357F}" destId="{C049008E-29D5-4B1F-AC95-1809D8684629}" srcOrd="0" destOrd="0" presId="urn:microsoft.com/office/officeart/2005/8/layout/hierarchy3"/>
    <dgm:cxn modelId="{C164B154-9959-4669-A308-357B22C9EB01}" srcId="{ECA213E2-680A-4A2E-AF60-B03F437E48F3}" destId="{594F2F60-8B65-419E-A69B-DDAFE44131A8}" srcOrd="0" destOrd="0" parTransId="{ADEF64A6-9589-4FB8-9879-00FDD72C1C7C}" sibTransId="{D8D0307D-D82B-4B9E-B7D0-3437C7531E53}"/>
    <dgm:cxn modelId="{C10A8388-F612-43D2-8B44-26F284E4492B}" type="presOf" srcId="{ECA213E2-680A-4A2E-AF60-B03F437E48F3}" destId="{FB33A805-9E59-4682-A612-ACA05A74E83A}" srcOrd="0" destOrd="0" presId="urn:microsoft.com/office/officeart/2005/8/layout/hierarchy3"/>
    <dgm:cxn modelId="{F3F8B0AB-4510-481E-B957-AD63EAA6A11E}" type="presOf" srcId="{A3B3FA73-9DCA-4A6A-AC3E-C94B56C40D6C}" destId="{C43B2CC7-E2C8-42D6-B8F3-5417087EF789}" srcOrd="0" destOrd="0" presId="urn:microsoft.com/office/officeart/2005/8/layout/hierarchy3"/>
    <dgm:cxn modelId="{F8133EBB-0461-4819-8CCD-85F05856D5B1}" type="presOf" srcId="{594F2F60-8B65-419E-A69B-DDAFE44131A8}" destId="{4C402E1F-1232-4B50-B070-1768B88273CB}" srcOrd="0" destOrd="0" presId="urn:microsoft.com/office/officeart/2005/8/layout/hierarchy3"/>
    <dgm:cxn modelId="{2E3C2004-3168-443D-9AF8-C11446F09122}" srcId="{ECA213E2-680A-4A2E-AF60-B03F437E48F3}" destId="{213BE661-7771-43B1-9AD3-EB73F6A3260D}" srcOrd="1" destOrd="0" parTransId="{2B18CED3-DD66-44F0-8D7D-4CEC16E4357F}" sibTransId="{8AAB1717-8F0D-4927-B5CE-DC74DA393AFF}"/>
    <dgm:cxn modelId="{7988DDA4-6E2D-47E4-9959-C1BB3021B8B5}" type="presParOf" srcId="{40D5A4BB-9CBC-44E5-9C84-95FA6D1C73B2}" destId="{377F1982-2319-45D1-9461-5B4EC33A65D9}" srcOrd="0" destOrd="0" presId="urn:microsoft.com/office/officeart/2005/8/layout/hierarchy3"/>
    <dgm:cxn modelId="{AE2212C5-FA61-466A-814C-AEDB98C470CC}" type="presParOf" srcId="{377F1982-2319-45D1-9461-5B4EC33A65D9}" destId="{8A13C642-CEBF-44ED-9B97-1C198FE8695B}" srcOrd="0" destOrd="0" presId="urn:microsoft.com/office/officeart/2005/8/layout/hierarchy3"/>
    <dgm:cxn modelId="{FD085A63-51EA-42D5-88BA-03CC0908AB82}" type="presParOf" srcId="{8A13C642-CEBF-44ED-9B97-1C198FE8695B}" destId="{FB33A805-9E59-4682-A612-ACA05A74E83A}" srcOrd="0" destOrd="0" presId="urn:microsoft.com/office/officeart/2005/8/layout/hierarchy3"/>
    <dgm:cxn modelId="{86A2A015-EA3E-4562-8703-3C2375F0C8F8}" type="presParOf" srcId="{8A13C642-CEBF-44ED-9B97-1C198FE8695B}" destId="{65D650CB-7E27-4727-87F3-8E72CDA83CB1}" srcOrd="1" destOrd="0" presId="urn:microsoft.com/office/officeart/2005/8/layout/hierarchy3"/>
    <dgm:cxn modelId="{4A489522-9219-45D9-BC09-B1FE9624DA4D}" type="presParOf" srcId="{377F1982-2319-45D1-9461-5B4EC33A65D9}" destId="{1A236B8A-B5C1-4FB9-9D4E-FB495C709A5C}" srcOrd="1" destOrd="0" presId="urn:microsoft.com/office/officeart/2005/8/layout/hierarchy3"/>
    <dgm:cxn modelId="{17B2A243-7339-4845-9E1D-E206AC667E8E}" type="presParOf" srcId="{1A236B8A-B5C1-4FB9-9D4E-FB495C709A5C}" destId="{11FAF8D7-CE32-434D-9FD2-F0C59FE7BF0B}" srcOrd="0" destOrd="0" presId="urn:microsoft.com/office/officeart/2005/8/layout/hierarchy3"/>
    <dgm:cxn modelId="{D90C91CD-E258-4CF1-9D63-D725199AE1BE}" type="presParOf" srcId="{1A236B8A-B5C1-4FB9-9D4E-FB495C709A5C}" destId="{4C402E1F-1232-4B50-B070-1768B88273CB}" srcOrd="1" destOrd="0" presId="urn:microsoft.com/office/officeart/2005/8/layout/hierarchy3"/>
    <dgm:cxn modelId="{F499A42A-A0D6-4C2C-B374-3F08198946E6}" type="presParOf" srcId="{1A236B8A-B5C1-4FB9-9D4E-FB495C709A5C}" destId="{C049008E-29D5-4B1F-AC95-1809D8684629}" srcOrd="2" destOrd="0" presId="urn:microsoft.com/office/officeart/2005/8/layout/hierarchy3"/>
    <dgm:cxn modelId="{11994525-3EA7-41DE-A532-294CAD7B7758}" type="presParOf" srcId="{1A236B8A-B5C1-4FB9-9D4E-FB495C709A5C}" destId="{BE6C4DB2-0DAD-42E9-94D3-B529833F01C0}" srcOrd="3" destOrd="0" presId="urn:microsoft.com/office/officeart/2005/8/layout/hierarchy3"/>
    <dgm:cxn modelId="{4199F6C7-59F4-4017-A007-5FE971AD7959}" type="presParOf" srcId="{1A236B8A-B5C1-4FB9-9D4E-FB495C709A5C}" destId="{C43B2CC7-E2C8-42D6-B8F3-5417087EF789}" srcOrd="4" destOrd="0" presId="urn:microsoft.com/office/officeart/2005/8/layout/hierarchy3"/>
    <dgm:cxn modelId="{ABA99AC2-2C70-4B46-829F-EA0B95C1AA6F}" type="presParOf" srcId="{1A236B8A-B5C1-4FB9-9D4E-FB495C709A5C}" destId="{948DFF05-5BB8-46BC-8179-388DDA2DF382}"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A3AC2-D961-43A1-982A-B82127741D1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E6BD3DDA-0B68-43A1-998D-2B78769A894D}">
      <dgm:prSet phldrT="[Testo]" custT="1"/>
      <dgm:spPr/>
      <dgm:t>
        <a:bodyPr/>
        <a:lstStyle/>
        <a:p>
          <a:r>
            <a:rPr lang="it-IT" sz="1600" b="1" cap="small" baseline="0" dirty="0" smtClean="0"/>
            <a:t>Amministrativa</a:t>
          </a:r>
          <a:endParaRPr lang="it-IT" sz="1600" b="1" cap="small" baseline="0" dirty="0"/>
        </a:p>
      </dgm:t>
    </dgm:pt>
    <dgm:pt modelId="{95C48DF2-0C97-4F3D-9057-5D174C9F5B0A}" type="parTrans" cxnId="{B510F73E-623A-4C9E-9D88-FFAA675C653A}">
      <dgm:prSet/>
      <dgm:spPr/>
      <dgm:t>
        <a:bodyPr/>
        <a:lstStyle/>
        <a:p>
          <a:endParaRPr lang="it-IT"/>
        </a:p>
      </dgm:t>
    </dgm:pt>
    <dgm:pt modelId="{88DBEB41-DA63-4323-A518-CDD31375A8C0}" type="sibTrans" cxnId="{B510F73E-623A-4C9E-9D88-FFAA675C653A}">
      <dgm:prSet/>
      <dgm:spPr/>
      <dgm:t>
        <a:bodyPr/>
        <a:lstStyle/>
        <a:p>
          <a:endParaRPr lang="it-IT"/>
        </a:p>
      </dgm:t>
    </dgm:pt>
    <dgm:pt modelId="{5AD4D0AD-2687-401B-8152-F79978F39EA3}">
      <dgm:prSet phldrT="[Testo]" custT="1"/>
      <dgm:spPr/>
      <dgm:t>
        <a:bodyPr/>
        <a:lstStyle/>
        <a:p>
          <a:r>
            <a:rPr lang="it-IT" sz="1600" b="1" cap="small" baseline="0" dirty="0" smtClean="0"/>
            <a:t>Civile</a:t>
          </a:r>
          <a:endParaRPr lang="it-IT" sz="1600" b="1" dirty="0"/>
        </a:p>
      </dgm:t>
    </dgm:pt>
    <dgm:pt modelId="{AD2D9ED4-AEDF-4878-A776-EE7BCFC43A85}" type="parTrans" cxnId="{6CACC86F-829F-46B3-A39B-7262CC89618A}">
      <dgm:prSet/>
      <dgm:spPr/>
      <dgm:t>
        <a:bodyPr/>
        <a:lstStyle/>
        <a:p>
          <a:endParaRPr lang="it-IT"/>
        </a:p>
      </dgm:t>
    </dgm:pt>
    <dgm:pt modelId="{776A0630-24C8-4D97-9C1C-3526A4C5C5C2}" type="sibTrans" cxnId="{6CACC86F-829F-46B3-A39B-7262CC89618A}">
      <dgm:prSet/>
      <dgm:spPr/>
      <dgm:t>
        <a:bodyPr/>
        <a:lstStyle/>
        <a:p>
          <a:endParaRPr lang="it-IT"/>
        </a:p>
      </dgm:t>
    </dgm:pt>
    <dgm:pt modelId="{285DE181-D2B8-45F6-BC80-A17C4AB9A238}">
      <dgm:prSet phldrT="[Testo]" custT="1"/>
      <dgm:spPr/>
      <dgm:t>
        <a:bodyPr/>
        <a:lstStyle/>
        <a:p>
          <a:r>
            <a:rPr lang="it-IT" sz="1600" b="1" cap="small" baseline="0" dirty="0" smtClean="0"/>
            <a:t>Penale</a:t>
          </a:r>
          <a:endParaRPr lang="it-IT" sz="1600" b="1" dirty="0" smtClean="0"/>
        </a:p>
      </dgm:t>
    </dgm:pt>
    <dgm:pt modelId="{C26532DD-61CD-4E10-B3B6-F171494FB3A5}" type="parTrans" cxnId="{881F0B31-DEE2-4BB1-9E57-777DFD700657}">
      <dgm:prSet/>
      <dgm:spPr/>
      <dgm:t>
        <a:bodyPr/>
        <a:lstStyle/>
        <a:p>
          <a:endParaRPr lang="it-IT"/>
        </a:p>
      </dgm:t>
    </dgm:pt>
    <dgm:pt modelId="{2285B177-1EF6-4D80-93DD-120E0D6A6D7D}" type="sibTrans" cxnId="{881F0B31-DEE2-4BB1-9E57-777DFD700657}">
      <dgm:prSet/>
      <dgm:spPr/>
      <dgm:t>
        <a:bodyPr/>
        <a:lstStyle/>
        <a:p>
          <a:endParaRPr lang="it-IT"/>
        </a:p>
      </dgm:t>
    </dgm:pt>
    <dgm:pt modelId="{3D0BE338-F1D4-43EC-AD28-A1E8A6E58266}">
      <dgm:prSet phldrT="[Testo]" custT="1"/>
      <dgm:spPr/>
      <dgm:t>
        <a:bodyPr/>
        <a:lstStyle/>
        <a:p>
          <a:r>
            <a:rPr lang="it-IT" sz="1800" b="1" cap="none" baseline="0" dirty="0" smtClean="0"/>
            <a:t>I calendari prenotabili online</a:t>
          </a:r>
        </a:p>
        <a:p>
          <a:r>
            <a:rPr lang="it-IT" sz="1800" b="1" cap="none" baseline="0" dirty="0" smtClean="0"/>
            <a:t>afferiscono</a:t>
          </a:r>
        </a:p>
        <a:p>
          <a:r>
            <a:rPr lang="it-IT" sz="1800" b="1" cap="none" baseline="0" dirty="0" smtClean="0"/>
            <a:t>alle seguenti aree</a:t>
          </a:r>
          <a:endParaRPr lang="it-IT" sz="1800" b="1" cap="none" baseline="0" dirty="0"/>
        </a:p>
      </dgm:t>
    </dgm:pt>
    <dgm:pt modelId="{21356211-739B-4BC7-87F4-830EBBF014B4}" type="parTrans" cxnId="{75E9CC3E-4EBB-4CC1-9947-2490F57DC4F4}">
      <dgm:prSet/>
      <dgm:spPr/>
      <dgm:t>
        <a:bodyPr/>
        <a:lstStyle/>
        <a:p>
          <a:endParaRPr lang="it-IT"/>
        </a:p>
      </dgm:t>
    </dgm:pt>
    <dgm:pt modelId="{8B022248-5395-49A8-99EE-9038CFBAA427}" type="sibTrans" cxnId="{75E9CC3E-4EBB-4CC1-9947-2490F57DC4F4}">
      <dgm:prSet/>
      <dgm:spPr/>
      <dgm:t>
        <a:bodyPr/>
        <a:lstStyle/>
        <a:p>
          <a:endParaRPr lang="it-IT"/>
        </a:p>
      </dgm:t>
    </dgm:pt>
    <dgm:pt modelId="{D794E499-A8B8-458D-8F58-4A9242504637}" type="pres">
      <dgm:prSet presAssocID="{42BA3AC2-D961-43A1-982A-B82127741D16}" presName="mainComposite" presStyleCnt="0">
        <dgm:presLayoutVars>
          <dgm:chPref val="1"/>
          <dgm:dir/>
          <dgm:animOne val="branch"/>
          <dgm:animLvl val="lvl"/>
          <dgm:resizeHandles val="exact"/>
        </dgm:presLayoutVars>
      </dgm:prSet>
      <dgm:spPr/>
      <dgm:t>
        <a:bodyPr/>
        <a:lstStyle/>
        <a:p>
          <a:endParaRPr lang="it-IT"/>
        </a:p>
      </dgm:t>
    </dgm:pt>
    <dgm:pt modelId="{6EB640E0-CFA3-42A1-9AA6-383A45E5BD3C}" type="pres">
      <dgm:prSet presAssocID="{42BA3AC2-D961-43A1-982A-B82127741D16}" presName="hierFlow" presStyleCnt="0"/>
      <dgm:spPr/>
    </dgm:pt>
    <dgm:pt modelId="{355A133A-6F45-47B4-8F25-28EEEC7674DD}" type="pres">
      <dgm:prSet presAssocID="{42BA3AC2-D961-43A1-982A-B82127741D16}" presName="hierChild1" presStyleCnt="0">
        <dgm:presLayoutVars>
          <dgm:chPref val="1"/>
          <dgm:animOne val="branch"/>
          <dgm:animLvl val="lvl"/>
        </dgm:presLayoutVars>
      </dgm:prSet>
      <dgm:spPr/>
    </dgm:pt>
    <dgm:pt modelId="{458F9C41-17F6-4577-BAE5-1BE54DD10637}" type="pres">
      <dgm:prSet presAssocID="{3D0BE338-F1D4-43EC-AD28-A1E8A6E58266}" presName="Name14" presStyleCnt="0"/>
      <dgm:spPr/>
    </dgm:pt>
    <dgm:pt modelId="{79584FC1-4049-42F2-9133-F5BC22569C73}" type="pres">
      <dgm:prSet presAssocID="{3D0BE338-F1D4-43EC-AD28-A1E8A6E58266}" presName="level1Shape" presStyleLbl="node0" presStyleIdx="0" presStyleCnt="1" custScaleX="134337" custScaleY="138629" custLinFactNeighborX="2786" custLinFactNeighborY="6860">
        <dgm:presLayoutVars>
          <dgm:chPref val="3"/>
        </dgm:presLayoutVars>
      </dgm:prSet>
      <dgm:spPr/>
      <dgm:t>
        <a:bodyPr/>
        <a:lstStyle/>
        <a:p>
          <a:endParaRPr lang="it-IT"/>
        </a:p>
      </dgm:t>
    </dgm:pt>
    <dgm:pt modelId="{2E579FE5-328B-4BF4-8EBB-8D2396251F7F}" type="pres">
      <dgm:prSet presAssocID="{3D0BE338-F1D4-43EC-AD28-A1E8A6E58266}" presName="hierChild2" presStyleCnt="0"/>
      <dgm:spPr/>
    </dgm:pt>
    <dgm:pt modelId="{FF16E6E1-63B6-4E47-A0C4-0493C2245364}" type="pres">
      <dgm:prSet presAssocID="{95C48DF2-0C97-4F3D-9057-5D174C9F5B0A}" presName="Name19" presStyleLbl="parChTrans1D2" presStyleIdx="0" presStyleCnt="3"/>
      <dgm:spPr/>
      <dgm:t>
        <a:bodyPr/>
        <a:lstStyle/>
        <a:p>
          <a:endParaRPr lang="it-IT"/>
        </a:p>
      </dgm:t>
    </dgm:pt>
    <dgm:pt modelId="{5CCD701E-6AFE-4C86-9B38-EC18899B8C7F}" type="pres">
      <dgm:prSet presAssocID="{E6BD3DDA-0B68-43A1-998D-2B78769A894D}" presName="Name21" presStyleCnt="0"/>
      <dgm:spPr/>
    </dgm:pt>
    <dgm:pt modelId="{4D0810A6-3718-4A9A-AD8B-5711802B33DE}" type="pres">
      <dgm:prSet presAssocID="{E6BD3DDA-0B68-43A1-998D-2B78769A894D}" presName="level2Shape" presStyleLbl="node2" presStyleIdx="0" presStyleCnt="3" custLinFactY="2069" custLinFactNeighborX="2786" custLinFactNeighborY="100000"/>
      <dgm:spPr/>
      <dgm:t>
        <a:bodyPr/>
        <a:lstStyle/>
        <a:p>
          <a:endParaRPr lang="it-IT"/>
        </a:p>
      </dgm:t>
    </dgm:pt>
    <dgm:pt modelId="{66B8DFC6-1A8D-4807-8A20-BAD6CA3EDFBA}" type="pres">
      <dgm:prSet presAssocID="{E6BD3DDA-0B68-43A1-998D-2B78769A894D}" presName="hierChild3" presStyleCnt="0"/>
      <dgm:spPr/>
    </dgm:pt>
    <dgm:pt modelId="{A61ED68F-09F4-4615-B9DA-BB22C86276D3}" type="pres">
      <dgm:prSet presAssocID="{AD2D9ED4-AEDF-4878-A776-EE7BCFC43A85}" presName="Name19" presStyleLbl="parChTrans1D2" presStyleIdx="1" presStyleCnt="3"/>
      <dgm:spPr/>
      <dgm:t>
        <a:bodyPr/>
        <a:lstStyle/>
        <a:p>
          <a:endParaRPr lang="it-IT"/>
        </a:p>
      </dgm:t>
    </dgm:pt>
    <dgm:pt modelId="{121C6E0A-322D-4DF1-987D-BA0326A2C3BD}" type="pres">
      <dgm:prSet presAssocID="{5AD4D0AD-2687-401B-8152-F79978F39EA3}" presName="Name21" presStyleCnt="0"/>
      <dgm:spPr/>
    </dgm:pt>
    <dgm:pt modelId="{10E46C1A-DBB8-4FB9-A849-4F0EF884B2A1}" type="pres">
      <dgm:prSet presAssocID="{5AD4D0AD-2687-401B-8152-F79978F39EA3}" presName="level2Shape" presStyleLbl="node2" presStyleIdx="1" presStyleCnt="3" custLinFactY="2069" custLinFactNeighborX="2786" custLinFactNeighborY="100000"/>
      <dgm:spPr/>
      <dgm:t>
        <a:bodyPr/>
        <a:lstStyle/>
        <a:p>
          <a:endParaRPr lang="it-IT"/>
        </a:p>
      </dgm:t>
    </dgm:pt>
    <dgm:pt modelId="{F8FF8F64-409A-4A8C-8455-E25F766A7294}" type="pres">
      <dgm:prSet presAssocID="{5AD4D0AD-2687-401B-8152-F79978F39EA3}" presName="hierChild3" presStyleCnt="0"/>
      <dgm:spPr/>
    </dgm:pt>
    <dgm:pt modelId="{9BA16AA9-26E5-42BD-851A-570963CDCBF6}" type="pres">
      <dgm:prSet presAssocID="{C26532DD-61CD-4E10-B3B6-F171494FB3A5}" presName="Name19" presStyleLbl="parChTrans1D2" presStyleIdx="2" presStyleCnt="3"/>
      <dgm:spPr/>
      <dgm:t>
        <a:bodyPr/>
        <a:lstStyle/>
        <a:p>
          <a:endParaRPr lang="it-IT"/>
        </a:p>
      </dgm:t>
    </dgm:pt>
    <dgm:pt modelId="{0A8AEB0F-D1F2-4C2E-A9CE-CA866CEC193C}" type="pres">
      <dgm:prSet presAssocID="{285DE181-D2B8-45F6-BC80-A17C4AB9A238}" presName="Name21" presStyleCnt="0"/>
      <dgm:spPr/>
    </dgm:pt>
    <dgm:pt modelId="{F5DE51D1-22DC-48D8-8732-A35C4A5E0975}" type="pres">
      <dgm:prSet presAssocID="{285DE181-D2B8-45F6-BC80-A17C4AB9A238}" presName="level2Shape" presStyleLbl="node2" presStyleIdx="2" presStyleCnt="3" custLinFactY="2069" custLinFactNeighborX="2786" custLinFactNeighborY="100000"/>
      <dgm:spPr/>
      <dgm:t>
        <a:bodyPr/>
        <a:lstStyle/>
        <a:p>
          <a:endParaRPr lang="it-IT"/>
        </a:p>
      </dgm:t>
    </dgm:pt>
    <dgm:pt modelId="{B02F4805-C8A4-480F-B04F-1A8BB4F5209B}" type="pres">
      <dgm:prSet presAssocID="{285DE181-D2B8-45F6-BC80-A17C4AB9A238}" presName="hierChild3" presStyleCnt="0"/>
      <dgm:spPr/>
    </dgm:pt>
    <dgm:pt modelId="{BA2E0890-6A5B-40A4-836D-DFFAC4236A14}" type="pres">
      <dgm:prSet presAssocID="{42BA3AC2-D961-43A1-982A-B82127741D16}" presName="bgShapesFlow" presStyleCnt="0"/>
      <dgm:spPr/>
    </dgm:pt>
  </dgm:ptLst>
  <dgm:cxnLst>
    <dgm:cxn modelId="{0E3B6B3F-9EB0-4A8D-92DC-46A0B3C619FF}" type="presOf" srcId="{AD2D9ED4-AEDF-4878-A776-EE7BCFC43A85}" destId="{A61ED68F-09F4-4615-B9DA-BB22C86276D3}" srcOrd="0" destOrd="0" presId="urn:microsoft.com/office/officeart/2005/8/layout/hierarchy6"/>
    <dgm:cxn modelId="{D1DAACED-5C7C-4E62-8F8C-995D068EFA8C}" type="presOf" srcId="{C26532DD-61CD-4E10-B3B6-F171494FB3A5}" destId="{9BA16AA9-26E5-42BD-851A-570963CDCBF6}" srcOrd="0" destOrd="0" presId="urn:microsoft.com/office/officeart/2005/8/layout/hierarchy6"/>
    <dgm:cxn modelId="{4E356EE1-9708-4068-8683-22BC22AD520B}" type="presOf" srcId="{42BA3AC2-D961-43A1-982A-B82127741D16}" destId="{D794E499-A8B8-458D-8F58-4A9242504637}" srcOrd="0" destOrd="0" presId="urn:microsoft.com/office/officeart/2005/8/layout/hierarchy6"/>
    <dgm:cxn modelId="{6CACC86F-829F-46B3-A39B-7262CC89618A}" srcId="{3D0BE338-F1D4-43EC-AD28-A1E8A6E58266}" destId="{5AD4D0AD-2687-401B-8152-F79978F39EA3}" srcOrd="1" destOrd="0" parTransId="{AD2D9ED4-AEDF-4878-A776-EE7BCFC43A85}" sibTransId="{776A0630-24C8-4D97-9C1C-3526A4C5C5C2}"/>
    <dgm:cxn modelId="{75E9CC3E-4EBB-4CC1-9947-2490F57DC4F4}" srcId="{42BA3AC2-D961-43A1-982A-B82127741D16}" destId="{3D0BE338-F1D4-43EC-AD28-A1E8A6E58266}" srcOrd="0" destOrd="0" parTransId="{21356211-739B-4BC7-87F4-830EBBF014B4}" sibTransId="{8B022248-5395-49A8-99EE-9038CFBAA427}"/>
    <dgm:cxn modelId="{E26A6CD9-CCBC-432B-9719-671345C1C74D}" type="presOf" srcId="{E6BD3DDA-0B68-43A1-998D-2B78769A894D}" destId="{4D0810A6-3718-4A9A-AD8B-5711802B33DE}" srcOrd="0" destOrd="0" presId="urn:microsoft.com/office/officeart/2005/8/layout/hierarchy6"/>
    <dgm:cxn modelId="{4A874D13-82E8-44A4-9ED4-91040CC9B8FE}" type="presOf" srcId="{3D0BE338-F1D4-43EC-AD28-A1E8A6E58266}" destId="{79584FC1-4049-42F2-9133-F5BC22569C73}" srcOrd="0" destOrd="0" presId="urn:microsoft.com/office/officeart/2005/8/layout/hierarchy6"/>
    <dgm:cxn modelId="{B510F73E-623A-4C9E-9D88-FFAA675C653A}" srcId="{3D0BE338-F1D4-43EC-AD28-A1E8A6E58266}" destId="{E6BD3DDA-0B68-43A1-998D-2B78769A894D}" srcOrd="0" destOrd="0" parTransId="{95C48DF2-0C97-4F3D-9057-5D174C9F5B0A}" sibTransId="{88DBEB41-DA63-4323-A518-CDD31375A8C0}"/>
    <dgm:cxn modelId="{E3DFBC07-F3DE-4475-8D4C-CC09C1866A19}" type="presOf" srcId="{285DE181-D2B8-45F6-BC80-A17C4AB9A238}" destId="{F5DE51D1-22DC-48D8-8732-A35C4A5E0975}" srcOrd="0" destOrd="0" presId="urn:microsoft.com/office/officeart/2005/8/layout/hierarchy6"/>
    <dgm:cxn modelId="{881F0B31-DEE2-4BB1-9E57-777DFD700657}" srcId="{3D0BE338-F1D4-43EC-AD28-A1E8A6E58266}" destId="{285DE181-D2B8-45F6-BC80-A17C4AB9A238}" srcOrd="2" destOrd="0" parTransId="{C26532DD-61CD-4E10-B3B6-F171494FB3A5}" sibTransId="{2285B177-1EF6-4D80-93DD-120E0D6A6D7D}"/>
    <dgm:cxn modelId="{94155B99-ABBB-4584-A4D8-C4F7ED5CABE1}" type="presOf" srcId="{5AD4D0AD-2687-401B-8152-F79978F39EA3}" destId="{10E46C1A-DBB8-4FB9-A849-4F0EF884B2A1}" srcOrd="0" destOrd="0" presId="urn:microsoft.com/office/officeart/2005/8/layout/hierarchy6"/>
    <dgm:cxn modelId="{4788DC24-848A-4FFC-8EC0-0D08B9E6B5B8}" type="presOf" srcId="{95C48DF2-0C97-4F3D-9057-5D174C9F5B0A}" destId="{FF16E6E1-63B6-4E47-A0C4-0493C2245364}" srcOrd="0" destOrd="0" presId="urn:microsoft.com/office/officeart/2005/8/layout/hierarchy6"/>
    <dgm:cxn modelId="{3853A330-E698-42CF-BA3E-06BA4A82542B}" type="presParOf" srcId="{D794E499-A8B8-458D-8F58-4A9242504637}" destId="{6EB640E0-CFA3-42A1-9AA6-383A45E5BD3C}" srcOrd="0" destOrd="0" presId="urn:microsoft.com/office/officeart/2005/8/layout/hierarchy6"/>
    <dgm:cxn modelId="{465F6F2C-2D88-4691-9B55-5AEF6C1803F0}" type="presParOf" srcId="{6EB640E0-CFA3-42A1-9AA6-383A45E5BD3C}" destId="{355A133A-6F45-47B4-8F25-28EEEC7674DD}" srcOrd="0" destOrd="0" presId="urn:microsoft.com/office/officeart/2005/8/layout/hierarchy6"/>
    <dgm:cxn modelId="{50BD4113-2129-4C34-842C-882F6A90A89B}" type="presParOf" srcId="{355A133A-6F45-47B4-8F25-28EEEC7674DD}" destId="{458F9C41-17F6-4577-BAE5-1BE54DD10637}" srcOrd="0" destOrd="0" presId="urn:microsoft.com/office/officeart/2005/8/layout/hierarchy6"/>
    <dgm:cxn modelId="{3D4059E4-0154-43F5-908C-F02915E3DC07}" type="presParOf" srcId="{458F9C41-17F6-4577-BAE5-1BE54DD10637}" destId="{79584FC1-4049-42F2-9133-F5BC22569C73}" srcOrd="0" destOrd="0" presId="urn:microsoft.com/office/officeart/2005/8/layout/hierarchy6"/>
    <dgm:cxn modelId="{55054C29-DFF2-49C6-9A60-C5B2BE173DFB}" type="presParOf" srcId="{458F9C41-17F6-4577-BAE5-1BE54DD10637}" destId="{2E579FE5-328B-4BF4-8EBB-8D2396251F7F}" srcOrd="1" destOrd="0" presId="urn:microsoft.com/office/officeart/2005/8/layout/hierarchy6"/>
    <dgm:cxn modelId="{FC8985F7-578D-41D6-930E-95D09023CD05}" type="presParOf" srcId="{2E579FE5-328B-4BF4-8EBB-8D2396251F7F}" destId="{FF16E6E1-63B6-4E47-A0C4-0493C2245364}" srcOrd="0" destOrd="0" presId="urn:microsoft.com/office/officeart/2005/8/layout/hierarchy6"/>
    <dgm:cxn modelId="{0E00C09B-4ADD-417A-8434-6FFDEC8962CB}" type="presParOf" srcId="{2E579FE5-328B-4BF4-8EBB-8D2396251F7F}" destId="{5CCD701E-6AFE-4C86-9B38-EC18899B8C7F}" srcOrd="1" destOrd="0" presId="urn:microsoft.com/office/officeart/2005/8/layout/hierarchy6"/>
    <dgm:cxn modelId="{B7F96C51-2C4D-4847-9FCF-0AF10890C6DE}" type="presParOf" srcId="{5CCD701E-6AFE-4C86-9B38-EC18899B8C7F}" destId="{4D0810A6-3718-4A9A-AD8B-5711802B33DE}" srcOrd="0" destOrd="0" presId="urn:microsoft.com/office/officeart/2005/8/layout/hierarchy6"/>
    <dgm:cxn modelId="{C88C9CC4-160B-43B0-B075-E6ECC7A85FED}" type="presParOf" srcId="{5CCD701E-6AFE-4C86-9B38-EC18899B8C7F}" destId="{66B8DFC6-1A8D-4807-8A20-BAD6CA3EDFBA}" srcOrd="1" destOrd="0" presId="urn:microsoft.com/office/officeart/2005/8/layout/hierarchy6"/>
    <dgm:cxn modelId="{D8A84295-EF1C-4364-A7B5-FEAFA350C040}" type="presParOf" srcId="{2E579FE5-328B-4BF4-8EBB-8D2396251F7F}" destId="{A61ED68F-09F4-4615-B9DA-BB22C86276D3}" srcOrd="2" destOrd="0" presId="urn:microsoft.com/office/officeart/2005/8/layout/hierarchy6"/>
    <dgm:cxn modelId="{7677714C-2D90-43F7-97BA-0299B552A720}" type="presParOf" srcId="{2E579FE5-328B-4BF4-8EBB-8D2396251F7F}" destId="{121C6E0A-322D-4DF1-987D-BA0326A2C3BD}" srcOrd="3" destOrd="0" presId="urn:microsoft.com/office/officeart/2005/8/layout/hierarchy6"/>
    <dgm:cxn modelId="{37C42C5E-5845-443F-A65C-E1006C114F69}" type="presParOf" srcId="{121C6E0A-322D-4DF1-987D-BA0326A2C3BD}" destId="{10E46C1A-DBB8-4FB9-A849-4F0EF884B2A1}" srcOrd="0" destOrd="0" presId="urn:microsoft.com/office/officeart/2005/8/layout/hierarchy6"/>
    <dgm:cxn modelId="{BD610D90-1641-4518-8484-8356AA96641B}" type="presParOf" srcId="{121C6E0A-322D-4DF1-987D-BA0326A2C3BD}" destId="{F8FF8F64-409A-4A8C-8455-E25F766A7294}" srcOrd="1" destOrd="0" presId="urn:microsoft.com/office/officeart/2005/8/layout/hierarchy6"/>
    <dgm:cxn modelId="{7D03E632-E97F-4450-8B48-8BD3F8CD7A0D}" type="presParOf" srcId="{2E579FE5-328B-4BF4-8EBB-8D2396251F7F}" destId="{9BA16AA9-26E5-42BD-851A-570963CDCBF6}" srcOrd="4" destOrd="0" presId="urn:microsoft.com/office/officeart/2005/8/layout/hierarchy6"/>
    <dgm:cxn modelId="{52E98FD3-136E-4F2D-BD03-C8E71205AB8D}" type="presParOf" srcId="{2E579FE5-328B-4BF4-8EBB-8D2396251F7F}" destId="{0A8AEB0F-D1F2-4C2E-A9CE-CA866CEC193C}" srcOrd="5" destOrd="0" presId="urn:microsoft.com/office/officeart/2005/8/layout/hierarchy6"/>
    <dgm:cxn modelId="{7DD38251-C09C-4650-BCDD-BBE5542607C7}" type="presParOf" srcId="{0A8AEB0F-D1F2-4C2E-A9CE-CA866CEC193C}" destId="{F5DE51D1-22DC-48D8-8732-A35C4A5E0975}" srcOrd="0" destOrd="0" presId="urn:microsoft.com/office/officeart/2005/8/layout/hierarchy6"/>
    <dgm:cxn modelId="{2C324F2C-67FC-4084-A0E8-FC0AF7856CE9}" type="presParOf" srcId="{0A8AEB0F-D1F2-4C2E-A9CE-CA866CEC193C}" destId="{B02F4805-C8A4-480F-B04F-1A8BB4F5209B}" srcOrd="1" destOrd="0" presId="urn:microsoft.com/office/officeart/2005/8/layout/hierarchy6"/>
    <dgm:cxn modelId="{6574FA23-EDFF-4034-A007-CF75904ACEFF}" type="presParOf" srcId="{D794E499-A8B8-458D-8F58-4A9242504637}" destId="{BA2E0890-6A5B-40A4-836D-DFFAC4236A14}"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A3AC2-D961-43A1-982A-B82127741D1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E6BD3DDA-0B68-43A1-998D-2B78769A894D}">
      <dgm:prSet phldrT="[Testo]" custT="1"/>
      <dgm:spPr/>
      <dgm:t>
        <a:bodyPr/>
        <a:lstStyle/>
        <a:p>
          <a:r>
            <a:rPr lang="it-IT" sz="1600" b="1" cap="small" baseline="0" dirty="0" smtClean="0"/>
            <a:t>Asseverazioni </a:t>
          </a:r>
        </a:p>
        <a:p>
          <a:r>
            <a:rPr lang="it-IT" sz="1600" b="1" cap="none" baseline="0" dirty="0" smtClean="0"/>
            <a:t>e</a:t>
          </a:r>
          <a:r>
            <a:rPr lang="it-IT" sz="1600" b="1" cap="small" baseline="0" dirty="0" smtClean="0"/>
            <a:t> Atti Notori</a:t>
          </a:r>
          <a:endParaRPr lang="it-IT" sz="1600" b="1" cap="small" baseline="0" dirty="0"/>
        </a:p>
      </dgm:t>
    </dgm:pt>
    <dgm:pt modelId="{95C48DF2-0C97-4F3D-9057-5D174C9F5B0A}" type="parTrans" cxnId="{B510F73E-623A-4C9E-9D88-FFAA675C653A}">
      <dgm:prSet/>
      <dgm:spPr/>
      <dgm:t>
        <a:bodyPr/>
        <a:lstStyle/>
        <a:p>
          <a:endParaRPr lang="it-IT"/>
        </a:p>
      </dgm:t>
    </dgm:pt>
    <dgm:pt modelId="{88DBEB41-DA63-4323-A518-CDD31375A8C0}" type="sibTrans" cxnId="{B510F73E-623A-4C9E-9D88-FFAA675C653A}">
      <dgm:prSet/>
      <dgm:spPr/>
      <dgm:t>
        <a:bodyPr/>
        <a:lstStyle/>
        <a:p>
          <a:endParaRPr lang="it-IT"/>
        </a:p>
      </dgm:t>
    </dgm:pt>
    <dgm:pt modelId="{5AD4D0AD-2687-401B-8152-F79978F39EA3}">
      <dgm:prSet phldrT="[Testo]" custT="1"/>
      <dgm:spPr/>
      <dgm:t>
        <a:bodyPr/>
        <a:lstStyle/>
        <a:p>
          <a:r>
            <a:rPr lang="it-IT" sz="1600" b="1" cap="small" baseline="0" dirty="0" smtClean="0"/>
            <a:t>Spese di Giustizia</a:t>
          </a:r>
          <a:endParaRPr lang="it-IT" sz="1600" b="1" dirty="0"/>
        </a:p>
      </dgm:t>
    </dgm:pt>
    <dgm:pt modelId="{AD2D9ED4-AEDF-4878-A776-EE7BCFC43A85}" type="parTrans" cxnId="{6CACC86F-829F-46B3-A39B-7262CC89618A}">
      <dgm:prSet/>
      <dgm:spPr/>
      <dgm:t>
        <a:bodyPr/>
        <a:lstStyle/>
        <a:p>
          <a:endParaRPr lang="it-IT"/>
        </a:p>
      </dgm:t>
    </dgm:pt>
    <dgm:pt modelId="{776A0630-24C8-4D97-9C1C-3526A4C5C5C2}" type="sibTrans" cxnId="{6CACC86F-829F-46B3-A39B-7262CC89618A}">
      <dgm:prSet/>
      <dgm:spPr/>
      <dgm:t>
        <a:bodyPr/>
        <a:lstStyle/>
        <a:p>
          <a:endParaRPr lang="it-IT"/>
        </a:p>
      </dgm:t>
    </dgm:pt>
    <dgm:pt modelId="{3D0BE338-F1D4-43EC-AD28-A1E8A6E58266}">
      <dgm:prSet phldrT="[Testo]" custT="1"/>
      <dgm:spPr/>
      <dgm:t>
        <a:bodyPr/>
        <a:lstStyle/>
        <a:p>
          <a:r>
            <a:rPr lang="it-IT" sz="1800" b="1" cap="none" baseline="0" dirty="0" smtClean="0"/>
            <a:t>Per accedere  all’AREA AMMINISTRATIVA</a:t>
          </a:r>
        </a:p>
        <a:p>
          <a:r>
            <a:rPr lang="it-IT" sz="1800" b="1" cap="none" baseline="0" dirty="0" smtClean="0"/>
            <a:t> saranno disponibili i seguenti calendari</a:t>
          </a:r>
          <a:endParaRPr lang="it-IT" sz="1800" b="1" cap="none" baseline="0" dirty="0"/>
        </a:p>
      </dgm:t>
    </dgm:pt>
    <dgm:pt modelId="{21356211-739B-4BC7-87F4-830EBBF014B4}" type="parTrans" cxnId="{75E9CC3E-4EBB-4CC1-9947-2490F57DC4F4}">
      <dgm:prSet/>
      <dgm:spPr/>
      <dgm:t>
        <a:bodyPr/>
        <a:lstStyle/>
        <a:p>
          <a:endParaRPr lang="it-IT"/>
        </a:p>
      </dgm:t>
    </dgm:pt>
    <dgm:pt modelId="{8B022248-5395-49A8-99EE-9038CFBAA427}" type="sibTrans" cxnId="{75E9CC3E-4EBB-4CC1-9947-2490F57DC4F4}">
      <dgm:prSet/>
      <dgm:spPr/>
      <dgm:t>
        <a:bodyPr/>
        <a:lstStyle/>
        <a:p>
          <a:endParaRPr lang="it-IT"/>
        </a:p>
      </dgm:t>
    </dgm:pt>
    <dgm:pt modelId="{D794E499-A8B8-458D-8F58-4A9242504637}" type="pres">
      <dgm:prSet presAssocID="{42BA3AC2-D961-43A1-982A-B82127741D16}" presName="mainComposite" presStyleCnt="0">
        <dgm:presLayoutVars>
          <dgm:chPref val="1"/>
          <dgm:dir/>
          <dgm:animOne val="branch"/>
          <dgm:animLvl val="lvl"/>
          <dgm:resizeHandles val="exact"/>
        </dgm:presLayoutVars>
      </dgm:prSet>
      <dgm:spPr/>
      <dgm:t>
        <a:bodyPr/>
        <a:lstStyle/>
        <a:p>
          <a:endParaRPr lang="it-IT"/>
        </a:p>
      </dgm:t>
    </dgm:pt>
    <dgm:pt modelId="{6EB640E0-CFA3-42A1-9AA6-383A45E5BD3C}" type="pres">
      <dgm:prSet presAssocID="{42BA3AC2-D961-43A1-982A-B82127741D16}" presName="hierFlow" presStyleCnt="0"/>
      <dgm:spPr/>
    </dgm:pt>
    <dgm:pt modelId="{355A133A-6F45-47B4-8F25-28EEEC7674DD}" type="pres">
      <dgm:prSet presAssocID="{42BA3AC2-D961-43A1-982A-B82127741D16}" presName="hierChild1" presStyleCnt="0">
        <dgm:presLayoutVars>
          <dgm:chPref val="1"/>
          <dgm:animOne val="branch"/>
          <dgm:animLvl val="lvl"/>
        </dgm:presLayoutVars>
      </dgm:prSet>
      <dgm:spPr/>
    </dgm:pt>
    <dgm:pt modelId="{458F9C41-17F6-4577-BAE5-1BE54DD10637}" type="pres">
      <dgm:prSet presAssocID="{3D0BE338-F1D4-43EC-AD28-A1E8A6E58266}" presName="Name14" presStyleCnt="0"/>
      <dgm:spPr/>
    </dgm:pt>
    <dgm:pt modelId="{79584FC1-4049-42F2-9133-F5BC22569C73}" type="pres">
      <dgm:prSet presAssocID="{3D0BE338-F1D4-43EC-AD28-A1E8A6E58266}" presName="level1Shape" presStyleLbl="node0" presStyleIdx="0" presStyleCnt="1" custScaleX="134337" custScaleY="62071" custLinFactNeighborX="2786" custLinFactNeighborY="6860">
        <dgm:presLayoutVars>
          <dgm:chPref val="3"/>
        </dgm:presLayoutVars>
      </dgm:prSet>
      <dgm:spPr/>
      <dgm:t>
        <a:bodyPr/>
        <a:lstStyle/>
        <a:p>
          <a:endParaRPr lang="it-IT"/>
        </a:p>
      </dgm:t>
    </dgm:pt>
    <dgm:pt modelId="{2E579FE5-328B-4BF4-8EBB-8D2396251F7F}" type="pres">
      <dgm:prSet presAssocID="{3D0BE338-F1D4-43EC-AD28-A1E8A6E58266}" presName="hierChild2" presStyleCnt="0"/>
      <dgm:spPr/>
    </dgm:pt>
    <dgm:pt modelId="{FF16E6E1-63B6-4E47-A0C4-0493C2245364}" type="pres">
      <dgm:prSet presAssocID="{95C48DF2-0C97-4F3D-9057-5D174C9F5B0A}" presName="Name19" presStyleLbl="parChTrans1D2" presStyleIdx="0" presStyleCnt="2"/>
      <dgm:spPr/>
      <dgm:t>
        <a:bodyPr/>
        <a:lstStyle/>
        <a:p>
          <a:endParaRPr lang="it-IT"/>
        </a:p>
      </dgm:t>
    </dgm:pt>
    <dgm:pt modelId="{5CCD701E-6AFE-4C86-9B38-EC18899B8C7F}" type="pres">
      <dgm:prSet presAssocID="{E6BD3DDA-0B68-43A1-998D-2B78769A894D}" presName="Name21" presStyleCnt="0"/>
      <dgm:spPr/>
    </dgm:pt>
    <dgm:pt modelId="{4D0810A6-3718-4A9A-AD8B-5711802B33DE}" type="pres">
      <dgm:prSet presAssocID="{E6BD3DDA-0B68-43A1-998D-2B78769A894D}" presName="level2Shape" presStyleLbl="node2" presStyleIdx="0" presStyleCnt="2" custLinFactY="2069" custLinFactNeighborX="2786" custLinFactNeighborY="100000"/>
      <dgm:spPr/>
      <dgm:t>
        <a:bodyPr/>
        <a:lstStyle/>
        <a:p>
          <a:endParaRPr lang="it-IT"/>
        </a:p>
      </dgm:t>
    </dgm:pt>
    <dgm:pt modelId="{66B8DFC6-1A8D-4807-8A20-BAD6CA3EDFBA}" type="pres">
      <dgm:prSet presAssocID="{E6BD3DDA-0B68-43A1-998D-2B78769A894D}" presName="hierChild3" presStyleCnt="0"/>
      <dgm:spPr/>
    </dgm:pt>
    <dgm:pt modelId="{A61ED68F-09F4-4615-B9DA-BB22C86276D3}" type="pres">
      <dgm:prSet presAssocID="{AD2D9ED4-AEDF-4878-A776-EE7BCFC43A85}" presName="Name19" presStyleLbl="parChTrans1D2" presStyleIdx="1" presStyleCnt="2"/>
      <dgm:spPr/>
      <dgm:t>
        <a:bodyPr/>
        <a:lstStyle/>
        <a:p>
          <a:endParaRPr lang="it-IT"/>
        </a:p>
      </dgm:t>
    </dgm:pt>
    <dgm:pt modelId="{121C6E0A-322D-4DF1-987D-BA0326A2C3BD}" type="pres">
      <dgm:prSet presAssocID="{5AD4D0AD-2687-401B-8152-F79978F39EA3}" presName="Name21" presStyleCnt="0"/>
      <dgm:spPr/>
    </dgm:pt>
    <dgm:pt modelId="{10E46C1A-DBB8-4FB9-A849-4F0EF884B2A1}" type="pres">
      <dgm:prSet presAssocID="{5AD4D0AD-2687-401B-8152-F79978F39EA3}" presName="level2Shape" presStyleLbl="node2" presStyleIdx="1" presStyleCnt="2" custLinFactY="2069" custLinFactNeighborX="2786" custLinFactNeighborY="100000"/>
      <dgm:spPr/>
      <dgm:t>
        <a:bodyPr/>
        <a:lstStyle/>
        <a:p>
          <a:endParaRPr lang="it-IT"/>
        </a:p>
      </dgm:t>
    </dgm:pt>
    <dgm:pt modelId="{F8FF8F64-409A-4A8C-8455-E25F766A7294}" type="pres">
      <dgm:prSet presAssocID="{5AD4D0AD-2687-401B-8152-F79978F39EA3}" presName="hierChild3" presStyleCnt="0"/>
      <dgm:spPr/>
    </dgm:pt>
    <dgm:pt modelId="{BA2E0890-6A5B-40A4-836D-DFFAC4236A14}" type="pres">
      <dgm:prSet presAssocID="{42BA3AC2-D961-43A1-982A-B82127741D16}" presName="bgShapesFlow" presStyleCnt="0"/>
      <dgm:spPr/>
    </dgm:pt>
  </dgm:ptLst>
  <dgm:cxnLst>
    <dgm:cxn modelId="{6CACC86F-829F-46B3-A39B-7262CC89618A}" srcId="{3D0BE338-F1D4-43EC-AD28-A1E8A6E58266}" destId="{5AD4D0AD-2687-401B-8152-F79978F39EA3}" srcOrd="1" destOrd="0" parTransId="{AD2D9ED4-AEDF-4878-A776-EE7BCFC43A85}" sibTransId="{776A0630-24C8-4D97-9C1C-3526A4C5C5C2}"/>
    <dgm:cxn modelId="{8850A598-B2A7-4690-8DD4-0E51BDAB3F5C}" type="presOf" srcId="{E6BD3DDA-0B68-43A1-998D-2B78769A894D}" destId="{4D0810A6-3718-4A9A-AD8B-5711802B33DE}" srcOrd="0" destOrd="0" presId="urn:microsoft.com/office/officeart/2005/8/layout/hierarchy6"/>
    <dgm:cxn modelId="{A2F3EC19-BF01-4BB1-AEA0-EBE5BA5D5259}" type="presOf" srcId="{42BA3AC2-D961-43A1-982A-B82127741D16}" destId="{D794E499-A8B8-458D-8F58-4A9242504637}" srcOrd="0" destOrd="0" presId="urn:microsoft.com/office/officeart/2005/8/layout/hierarchy6"/>
    <dgm:cxn modelId="{04E86BB6-48FD-4491-9D35-82BFE6F366DA}" type="presOf" srcId="{5AD4D0AD-2687-401B-8152-F79978F39EA3}" destId="{10E46C1A-DBB8-4FB9-A849-4F0EF884B2A1}" srcOrd="0" destOrd="0" presId="urn:microsoft.com/office/officeart/2005/8/layout/hierarchy6"/>
    <dgm:cxn modelId="{6CB73F2E-2DBE-4458-A921-03FD9D0F3BCE}" type="presOf" srcId="{95C48DF2-0C97-4F3D-9057-5D174C9F5B0A}" destId="{FF16E6E1-63B6-4E47-A0C4-0493C2245364}" srcOrd="0" destOrd="0" presId="urn:microsoft.com/office/officeart/2005/8/layout/hierarchy6"/>
    <dgm:cxn modelId="{B510F73E-623A-4C9E-9D88-FFAA675C653A}" srcId="{3D0BE338-F1D4-43EC-AD28-A1E8A6E58266}" destId="{E6BD3DDA-0B68-43A1-998D-2B78769A894D}" srcOrd="0" destOrd="0" parTransId="{95C48DF2-0C97-4F3D-9057-5D174C9F5B0A}" sibTransId="{88DBEB41-DA63-4323-A518-CDD31375A8C0}"/>
    <dgm:cxn modelId="{061E7768-2FFC-44A1-812B-EAE059E4768B}" type="presOf" srcId="{AD2D9ED4-AEDF-4878-A776-EE7BCFC43A85}" destId="{A61ED68F-09F4-4615-B9DA-BB22C86276D3}" srcOrd="0" destOrd="0" presId="urn:microsoft.com/office/officeart/2005/8/layout/hierarchy6"/>
    <dgm:cxn modelId="{75E9CC3E-4EBB-4CC1-9947-2490F57DC4F4}" srcId="{42BA3AC2-D961-43A1-982A-B82127741D16}" destId="{3D0BE338-F1D4-43EC-AD28-A1E8A6E58266}" srcOrd="0" destOrd="0" parTransId="{21356211-739B-4BC7-87F4-830EBBF014B4}" sibTransId="{8B022248-5395-49A8-99EE-9038CFBAA427}"/>
    <dgm:cxn modelId="{18EF0ED7-0B83-4D96-94FC-C4EBD48E2974}" type="presOf" srcId="{3D0BE338-F1D4-43EC-AD28-A1E8A6E58266}" destId="{79584FC1-4049-42F2-9133-F5BC22569C73}" srcOrd="0" destOrd="0" presId="urn:microsoft.com/office/officeart/2005/8/layout/hierarchy6"/>
    <dgm:cxn modelId="{F7E02B0D-A646-4849-A668-767266B1D632}" type="presParOf" srcId="{D794E499-A8B8-458D-8F58-4A9242504637}" destId="{6EB640E0-CFA3-42A1-9AA6-383A45E5BD3C}" srcOrd="0" destOrd="0" presId="urn:microsoft.com/office/officeart/2005/8/layout/hierarchy6"/>
    <dgm:cxn modelId="{35E92CEB-7E4A-4DE3-BD9A-062279089891}" type="presParOf" srcId="{6EB640E0-CFA3-42A1-9AA6-383A45E5BD3C}" destId="{355A133A-6F45-47B4-8F25-28EEEC7674DD}" srcOrd="0" destOrd="0" presId="urn:microsoft.com/office/officeart/2005/8/layout/hierarchy6"/>
    <dgm:cxn modelId="{B19BC2D1-9750-4EEF-A636-F4674E922B4C}" type="presParOf" srcId="{355A133A-6F45-47B4-8F25-28EEEC7674DD}" destId="{458F9C41-17F6-4577-BAE5-1BE54DD10637}" srcOrd="0" destOrd="0" presId="urn:microsoft.com/office/officeart/2005/8/layout/hierarchy6"/>
    <dgm:cxn modelId="{467845EF-629D-44AE-9F62-E1F0773DD4D3}" type="presParOf" srcId="{458F9C41-17F6-4577-BAE5-1BE54DD10637}" destId="{79584FC1-4049-42F2-9133-F5BC22569C73}" srcOrd="0" destOrd="0" presId="urn:microsoft.com/office/officeart/2005/8/layout/hierarchy6"/>
    <dgm:cxn modelId="{84FE2105-B922-4ED2-8D34-796D1DCB4BA4}" type="presParOf" srcId="{458F9C41-17F6-4577-BAE5-1BE54DD10637}" destId="{2E579FE5-328B-4BF4-8EBB-8D2396251F7F}" srcOrd="1" destOrd="0" presId="urn:microsoft.com/office/officeart/2005/8/layout/hierarchy6"/>
    <dgm:cxn modelId="{32B89923-074F-434E-9CF5-9D14549B66D1}" type="presParOf" srcId="{2E579FE5-328B-4BF4-8EBB-8D2396251F7F}" destId="{FF16E6E1-63B6-4E47-A0C4-0493C2245364}" srcOrd="0" destOrd="0" presId="urn:microsoft.com/office/officeart/2005/8/layout/hierarchy6"/>
    <dgm:cxn modelId="{168FDB82-1BA5-4DA1-9E3D-A4A77F14F072}" type="presParOf" srcId="{2E579FE5-328B-4BF4-8EBB-8D2396251F7F}" destId="{5CCD701E-6AFE-4C86-9B38-EC18899B8C7F}" srcOrd="1" destOrd="0" presId="urn:microsoft.com/office/officeart/2005/8/layout/hierarchy6"/>
    <dgm:cxn modelId="{790C3917-70CA-4071-A739-6EBFB99111C7}" type="presParOf" srcId="{5CCD701E-6AFE-4C86-9B38-EC18899B8C7F}" destId="{4D0810A6-3718-4A9A-AD8B-5711802B33DE}" srcOrd="0" destOrd="0" presId="urn:microsoft.com/office/officeart/2005/8/layout/hierarchy6"/>
    <dgm:cxn modelId="{2324A3E4-6A3A-4A51-9C61-C662651F06CF}" type="presParOf" srcId="{5CCD701E-6AFE-4C86-9B38-EC18899B8C7F}" destId="{66B8DFC6-1A8D-4807-8A20-BAD6CA3EDFBA}" srcOrd="1" destOrd="0" presId="urn:microsoft.com/office/officeart/2005/8/layout/hierarchy6"/>
    <dgm:cxn modelId="{0152523B-5266-4F78-AB19-9FF404FAC57F}" type="presParOf" srcId="{2E579FE5-328B-4BF4-8EBB-8D2396251F7F}" destId="{A61ED68F-09F4-4615-B9DA-BB22C86276D3}" srcOrd="2" destOrd="0" presId="urn:microsoft.com/office/officeart/2005/8/layout/hierarchy6"/>
    <dgm:cxn modelId="{973C2C5B-5EC8-4F9D-AB2E-2A99F7EBBD68}" type="presParOf" srcId="{2E579FE5-328B-4BF4-8EBB-8D2396251F7F}" destId="{121C6E0A-322D-4DF1-987D-BA0326A2C3BD}" srcOrd="3" destOrd="0" presId="urn:microsoft.com/office/officeart/2005/8/layout/hierarchy6"/>
    <dgm:cxn modelId="{F6F70544-B8EB-426C-9258-2EF54A9684C2}" type="presParOf" srcId="{121C6E0A-322D-4DF1-987D-BA0326A2C3BD}" destId="{10E46C1A-DBB8-4FB9-A849-4F0EF884B2A1}" srcOrd="0" destOrd="0" presId="urn:microsoft.com/office/officeart/2005/8/layout/hierarchy6"/>
    <dgm:cxn modelId="{07BA3401-E746-42C2-B22B-133F26D3D162}" type="presParOf" srcId="{121C6E0A-322D-4DF1-987D-BA0326A2C3BD}" destId="{F8FF8F64-409A-4A8C-8455-E25F766A7294}" srcOrd="1" destOrd="0" presId="urn:microsoft.com/office/officeart/2005/8/layout/hierarchy6"/>
    <dgm:cxn modelId="{659A27DA-D0A8-4457-AE03-D3E01DF07206}" type="presParOf" srcId="{D794E499-A8B8-458D-8F58-4A9242504637}" destId="{BA2E0890-6A5B-40A4-836D-DFFAC4236A14}"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BA3AC2-D961-43A1-982A-B82127741D1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3D0BE338-F1D4-43EC-AD28-A1E8A6E58266}">
      <dgm:prSet phldrT="[Testo]" custT="1"/>
      <dgm:spPr/>
      <dgm:t>
        <a:bodyPr/>
        <a:lstStyle/>
        <a:p>
          <a:r>
            <a:rPr lang="it-IT" sz="1800" b="1" cap="none" baseline="0" dirty="0" smtClean="0"/>
            <a:t>Per accedere  all’AREA CIVILE</a:t>
          </a:r>
        </a:p>
        <a:p>
          <a:r>
            <a:rPr lang="it-IT" sz="1800" b="1" cap="none" baseline="0" dirty="0" smtClean="0"/>
            <a:t> saranno disponibili i seguenti calendari</a:t>
          </a:r>
          <a:endParaRPr lang="it-IT" sz="1800" b="1" cap="none" baseline="0" dirty="0"/>
        </a:p>
      </dgm:t>
    </dgm:pt>
    <dgm:pt modelId="{21356211-739B-4BC7-87F4-830EBBF014B4}" type="parTrans" cxnId="{75E9CC3E-4EBB-4CC1-9947-2490F57DC4F4}">
      <dgm:prSet/>
      <dgm:spPr/>
      <dgm:t>
        <a:bodyPr/>
        <a:lstStyle/>
        <a:p>
          <a:endParaRPr lang="it-IT"/>
        </a:p>
      </dgm:t>
    </dgm:pt>
    <dgm:pt modelId="{8B022248-5395-49A8-99EE-9038CFBAA427}" type="sibTrans" cxnId="{75E9CC3E-4EBB-4CC1-9947-2490F57DC4F4}">
      <dgm:prSet/>
      <dgm:spPr/>
      <dgm:t>
        <a:bodyPr/>
        <a:lstStyle/>
        <a:p>
          <a:endParaRPr lang="it-IT"/>
        </a:p>
      </dgm:t>
    </dgm:pt>
    <dgm:pt modelId="{C13660BF-2C41-4366-8DDB-F27182F8E963}">
      <dgm:prSet phldrT="[Testo]" custT="1"/>
      <dgm:spPr/>
      <dgm:t>
        <a:bodyPr/>
        <a:lstStyle/>
        <a:p>
          <a:r>
            <a:rPr lang="it-IT" sz="1600" b="1" cap="small" baseline="0" dirty="0" smtClean="0"/>
            <a:t>Esecuzioni Immobiliari</a:t>
          </a:r>
        </a:p>
        <a:p>
          <a:r>
            <a:rPr lang="it-IT" sz="1600" b="1" cap="small" baseline="0" dirty="0" smtClean="0"/>
            <a:t>Esecuzioni Mobiliari</a:t>
          </a:r>
        </a:p>
        <a:p>
          <a:r>
            <a:rPr lang="it-IT" sz="1600" b="1" cap="small" baseline="0" dirty="0" smtClean="0"/>
            <a:t>Fallimenti</a:t>
          </a:r>
          <a:endParaRPr lang="it-IT" sz="1600" b="1" cap="small" baseline="0" dirty="0"/>
        </a:p>
      </dgm:t>
    </dgm:pt>
    <dgm:pt modelId="{B4128E49-47EF-41D7-A964-FE4EC306EAD4}" type="parTrans" cxnId="{7EC0298C-0627-47A6-BE10-AFE25AC6F311}">
      <dgm:prSet/>
      <dgm:spPr/>
      <dgm:t>
        <a:bodyPr/>
        <a:lstStyle/>
        <a:p>
          <a:endParaRPr lang="it-IT"/>
        </a:p>
      </dgm:t>
    </dgm:pt>
    <dgm:pt modelId="{32A78DE3-9D46-4D84-AC6C-8C82FA570451}" type="sibTrans" cxnId="{7EC0298C-0627-47A6-BE10-AFE25AC6F311}">
      <dgm:prSet/>
      <dgm:spPr/>
      <dgm:t>
        <a:bodyPr/>
        <a:lstStyle/>
        <a:p>
          <a:endParaRPr lang="it-IT"/>
        </a:p>
      </dgm:t>
    </dgm:pt>
    <dgm:pt modelId="{2DEA806F-F51A-4A9B-99D3-9EE5A8995EB4}">
      <dgm:prSet phldrT="[Testo]" custT="1"/>
      <dgm:spPr/>
      <dgm:t>
        <a:bodyPr/>
        <a:lstStyle/>
        <a:p>
          <a:pPr>
            <a:lnSpc>
              <a:spcPct val="50000"/>
            </a:lnSpc>
            <a:spcAft>
              <a:spcPts val="0"/>
            </a:spcAft>
          </a:pPr>
          <a:r>
            <a:rPr lang="it-IT" sz="1600" b="1" cap="small" baseline="0" dirty="0" smtClean="0"/>
            <a:t>Contenzioso Civile</a:t>
          </a:r>
        </a:p>
        <a:p>
          <a:pPr>
            <a:lnSpc>
              <a:spcPct val="50000"/>
            </a:lnSpc>
            <a:spcAft>
              <a:spcPts val="0"/>
            </a:spcAft>
          </a:pPr>
          <a:endParaRPr lang="it-IT" sz="1600" b="1" cap="small" baseline="0" dirty="0" smtClean="0"/>
        </a:p>
        <a:p>
          <a:pPr>
            <a:lnSpc>
              <a:spcPct val="50000"/>
            </a:lnSpc>
            <a:spcAft>
              <a:spcPts val="0"/>
            </a:spcAft>
          </a:pPr>
          <a:r>
            <a:rPr lang="it-IT" sz="1600" b="1" cap="small" baseline="0" dirty="0" smtClean="0"/>
            <a:t>Lavoro</a:t>
          </a:r>
          <a:endParaRPr lang="it-IT" sz="1600" b="1" cap="small" baseline="0" dirty="0"/>
        </a:p>
      </dgm:t>
    </dgm:pt>
    <dgm:pt modelId="{1FCB435A-6A0F-4424-B069-B2EC60303E91}" type="parTrans" cxnId="{563F2AAF-FBD3-4853-AE54-58099CAB6529}">
      <dgm:prSet/>
      <dgm:spPr/>
      <dgm:t>
        <a:bodyPr/>
        <a:lstStyle/>
        <a:p>
          <a:endParaRPr lang="it-IT"/>
        </a:p>
      </dgm:t>
    </dgm:pt>
    <dgm:pt modelId="{2C295092-1E48-494F-9B47-5180C97FD65F}" type="sibTrans" cxnId="{563F2AAF-FBD3-4853-AE54-58099CAB6529}">
      <dgm:prSet/>
      <dgm:spPr/>
      <dgm:t>
        <a:bodyPr/>
        <a:lstStyle/>
        <a:p>
          <a:endParaRPr lang="it-IT"/>
        </a:p>
      </dgm:t>
    </dgm:pt>
    <dgm:pt modelId="{CB81EB8D-B3D1-4B53-9C94-0C2C12E1B174}">
      <dgm:prSet phldrT="[Testo]" custT="1"/>
      <dgm:spPr/>
      <dgm:t>
        <a:bodyPr/>
        <a:lstStyle/>
        <a:p>
          <a:r>
            <a:rPr lang="it-IT" sz="1600" b="1" cap="small" baseline="0" dirty="0" smtClean="0"/>
            <a:t>Successioni</a:t>
          </a:r>
          <a:endParaRPr lang="it-IT" sz="1600" b="1" cap="small" baseline="0" dirty="0"/>
        </a:p>
      </dgm:t>
    </dgm:pt>
    <dgm:pt modelId="{B2ADB30E-CF41-4DAD-941D-15170C855131}" type="parTrans" cxnId="{181BF5FC-0436-44EB-8E62-4A408B022F99}">
      <dgm:prSet/>
      <dgm:spPr/>
      <dgm:t>
        <a:bodyPr/>
        <a:lstStyle/>
        <a:p>
          <a:endParaRPr lang="it-IT"/>
        </a:p>
      </dgm:t>
    </dgm:pt>
    <dgm:pt modelId="{B00E74BD-9085-4FB5-8F2B-5EFF119047E5}" type="sibTrans" cxnId="{181BF5FC-0436-44EB-8E62-4A408B022F99}">
      <dgm:prSet/>
      <dgm:spPr/>
      <dgm:t>
        <a:bodyPr/>
        <a:lstStyle/>
        <a:p>
          <a:endParaRPr lang="it-IT"/>
        </a:p>
      </dgm:t>
    </dgm:pt>
    <dgm:pt modelId="{8CB9D065-CB57-4F95-8462-70ABA3723AD2}">
      <dgm:prSet phldrT="[Testo]" custT="1"/>
      <dgm:spPr/>
      <dgm:t>
        <a:bodyPr/>
        <a:lstStyle/>
        <a:p>
          <a:r>
            <a:rPr lang="it-IT" sz="1600" b="1" cap="small" baseline="0" dirty="0" smtClean="0"/>
            <a:t>Volontaria</a:t>
          </a:r>
        </a:p>
        <a:p>
          <a:r>
            <a:rPr lang="it-IT" sz="1600" b="1" cap="small" baseline="0" dirty="0" smtClean="0"/>
            <a:t> Giurisdizione</a:t>
          </a:r>
          <a:endParaRPr lang="it-IT" sz="1600" b="1" cap="small" baseline="0" dirty="0"/>
        </a:p>
      </dgm:t>
    </dgm:pt>
    <dgm:pt modelId="{98A5191B-9033-48B4-AA49-2DAF5EC02CC9}" type="parTrans" cxnId="{794EE7B6-AF78-41A6-BFEC-699091B88FDD}">
      <dgm:prSet/>
      <dgm:spPr/>
      <dgm:t>
        <a:bodyPr/>
        <a:lstStyle/>
        <a:p>
          <a:endParaRPr lang="it-IT"/>
        </a:p>
      </dgm:t>
    </dgm:pt>
    <dgm:pt modelId="{B26C8EE9-F88C-44DC-9D0F-D731DF04F4F8}" type="sibTrans" cxnId="{794EE7B6-AF78-41A6-BFEC-699091B88FDD}">
      <dgm:prSet/>
      <dgm:spPr/>
      <dgm:t>
        <a:bodyPr/>
        <a:lstStyle/>
        <a:p>
          <a:endParaRPr lang="it-IT"/>
        </a:p>
      </dgm:t>
    </dgm:pt>
    <dgm:pt modelId="{72F1D0E4-7411-469D-8CAA-7A244044E3E5}">
      <dgm:prSet phldrT="[Testo]" custT="1"/>
      <dgm:spPr/>
      <dgm:t>
        <a:bodyPr/>
        <a:lstStyle/>
        <a:p>
          <a:r>
            <a:rPr lang="it-IT" sz="1600" b="1" cap="small" baseline="0" dirty="0" smtClean="0"/>
            <a:t>Deposito e ritiro atti</a:t>
          </a:r>
          <a:endParaRPr lang="it-IT" sz="1600" b="1" cap="small" baseline="0" dirty="0"/>
        </a:p>
      </dgm:t>
    </dgm:pt>
    <dgm:pt modelId="{B95FA4BC-B3FA-4F79-A67C-D9BD1B676436}" type="sibTrans" cxnId="{57CB572E-126D-48C9-9B28-42D0255A52ED}">
      <dgm:prSet/>
      <dgm:spPr/>
      <dgm:t>
        <a:bodyPr/>
        <a:lstStyle/>
        <a:p>
          <a:endParaRPr lang="it-IT"/>
        </a:p>
      </dgm:t>
    </dgm:pt>
    <dgm:pt modelId="{DE03ADB6-9E49-4E57-9508-9C53E4C0FD03}" type="parTrans" cxnId="{57CB572E-126D-48C9-9B28-42D0255A52ED}">
      <dgm:prSet/>
      <dgm:spPr/>
      <dgm:t>
        <a:bodyPr/>
        <a:lstStyle/>
        <a:p>
          <a:endParaRPr lang="it-IT"/>
        </a:p>
      </dgm:t>
    </dgm:pt>
    <dgm:pt modelId="{D794E499-A8B8-458D-8F58-4A9242504637}" type="pres">
      <dgm:prSet presAssocID="{42BA3AC2-D961-43A1-982A-B82127741D16}" presName="mainComposite" presStyleCnt="0">
        <dgm:presLayoutVars>
          <dgm:chPref val="1"/>
          <dgm:dir/>
          <dgm:animOne val="branch"/>
          <dgm:animLvl val="lvl"/>
          <dgm:resizeHandles val="exact"/>
        </dgm:presLayoutVars>
      </dgm:prSet>
      <dgm:spPr/>
      <dgm:t>
        <a:bodyPr/>
        <a:lstStyle/>
        <a:p>
          <a:endParaRPr lang="it-IT"/>
        </a:p>
      </dgm:t>
    </dgm:pt>
    <dgm:pt modelId="{6EB640E0-CFA3-42A1-9AA6-383A45E5BD3C}" type="pres">
      <dgm:prSet presAssocID="{42BA3AC2-D961-43A1-982A-B82127741D16}" presName="hierFlow" presStyleCnt="0"/>
      <dgm:spPr/>
    </dgm:pt>
    <dgm:pt modelId="{355A133A-6F45-47B4-8F25-28EEEC7674DD}" type="pres">
      <dgm:prSet presAssocID="{42BA3AC2-D961-43A1-982A-B82127741D16}" presName="hierChild1" presStyleCnt="0">
        <dgm:presLayoutVars>
          <dgm:chPref val="1"/>
          <dgm:animOne val="branch"/>
          <dgm:animLvl val="lvl"/>
        </dgm:presLayoutVars>
      </dgm:prSet>
      <dgm:spPr/>
    </dgm:pt>
    <dgm:pt modelId="{458F9C41-17F6-4577-BAE5-1BE54DD10637}" type="pres">
      <dgm:prSet presAssocID="{3D0BE338-F1D4-43EC-AD28-A1E8A6E58266}" presName="Name14" presStyleCnt="0"/>
      <dgm:spPr/>
    </dgm:pt>
    <dgm:pt modelId="{79584FC1-4049-42F2-9133-F5BC22569C73}" type="pres">
      <dgm:prSet presAssocID="{3D0BE338-F1D4-43EC-AD28-A1E8A6E58266}" presName="level1Shape" presStyleLbl="node0" presStyleIdx="0" presStyleCnt="1" custScaleX="189364" custScaleY="62071" custLinFactNeighborX="626" custLinFactNeighborY="-79839">
        <dgm:presLayoutVars>
          <dgm:chPref val="3"/>
        </dgm:presLayoutVars>
      </dgm:prSet>
      <dgm:spPr/>
      <dgm:t>
        <a:bodyPr/>
        <a:lstStyle/>
        <a:p>
          <a:endParaRPr lang="it-IT"/>
        </a:p>
      </dgm:t>
    </dgm:pt>
    <dgm:pt modelId="{2E579FE5-328B-4BF4-8EBB-8D2396251F7F}" type="pres">
      <dgm:prSet presAssocID="{3D0BE338-F1D4-43EC-AD28-A1E8A6E58266}" presName="hierChild2" presStyleCnt="0"/>
      <dgm:spPr/>
    </dgm:pt>
    <dgm:pt modelId="{95C92EE5-2CE7-4818-B1E2-900F1B9F0593}" type="pres">
      <dgm:prSet presAssocID="{1FCB435A-6A0F-4424-B069-B2EC60303E91}" presName="Name19" presStyleLbl="parChTrans1D2" presStyleIdx="0" presStyleCnt="3"/>
      <dgm:spPr/>
      <dgm:t>
        <a:bodyPr/>
        <a:lstStyle/>
        <a:p>
          <a:endParaRPr lang="it-IT"/>
        </a:p>
      </dgm:t>
    </dgm:pt>
    <dgm:pt modelId="{D237EC05-C227-4DE1-9C10-45B1EB8AB8E2}" type="pres">
      <dgm:prSet presAssocID="{2DEA806F-F51A-4A9B-99D3-9EE5A8995EB4}" presName="Name21" presStyleCnt="0"/>
      <dgm:spPr/>
    </dgm:pt>
    <dgm:pt modelId="{B53E56CB-904D-43FA-9C20-042E6A8A8D93}" type="pres">
      <dgm:prSet presAssocID="{2DEA806F-F51A-4A9B-99D3-9EE5A8995EB4}" presName="level2Shape" presStyleLbl="node2" presStyleIdx="0" presStyleCnt="3"/>
      <dgm:spPr/>
      <dgm:t>
        <a:bodyPr/>
        <a:lstStyle/>
        <a:p>
          <a:endParaRPr lang="it-IT"/>
        </a:p>
      </dgm:t>
    </dgm:pt>
    <dgm:pt modelId="{69AC6D35-5228-4CF7-9630-72072D719722}" type="pres">
      <dgm:prSet presAssocID="{2DEA806F-F51A-4A9B-99D3-9EE5A8995EB4}" presName="hierChild3" presStyleCnt="0"/>
      <dgm:spPr/>
    </dgm:pt>
    <dgm:pt modelId="{0367A08A-B151-4874-A8EE-2485EE15FA6B}" type="pres">
      <dgm:prSet presAssocID="{98A5191B-9033-48B4-AA49-2DAF5EC02CC9}" presName="Name19" presStyleLbl="parChTrans1D2" presStyleIdx="1" presStyleCnt="3"/>
      <dgm:spPr/>
      <dgm:t>
        <a:bodyPr/>
        <a:lstStyle/>
        <a:p>
          <a:endParaRPr lang="it-IT"/>
        </a:p>
      </dgm:t>
    </dgm:pt>
    <dgm:pt modelId="{144581C3-849A-4F23-AA23-B7ABC589D7C4}" type="pres">
      <dgm:prSet presAssocID="{8CB9D065-CB57-4F95-8462-70ABA3723AD2}" presName="Name21" presStyleCnt="0"/>
      <dgm:spPr/>
    </dgm:pt>
    <dgm:pt modelId="{ADDA4010-33F0-48A8-B131-2AED71FD3DFF}" type="pres">
      <dgm:prSet presAssocID="{8CB9D065-CB57-4F95-8462-70ABA3723AD2}" presName="level2Shape" presStyleLbl="node2" presStyleIdx="1" presStyleCnt="3"/>
      <dgm:spPr/>
      <dgm:t>
        <a:bodyPr/>
        <a:lstStyle/>
        <a:p>
          <a:endParaRPr lang="it-IT"/>
        </a:p>
      </dgm:t>
    </dgm:pt>
    <dgm:pt modelId="{972F1F05-2E5F-4F4B-8F8F-506C994E3F23}" type="pres">
      <dgm:prSet presAssocID="{8CB9D065-CB57-4F95-8462-70ABA3723AD2}" presName="hierChild3" presStyleCnt="0"/>
      <dgm:spPr/>
    </dgm:pt>
    <dgm:pt modelId="{8CB89DDC-6BA9-45EF-8DD3-BFE91699ADAB}" type="pres">
      <dgm:prSet presAssocID="{DE03ADB6-9E49-4E57-9508-9C53E4C0FD03}" presName="Name19" presStyleLbl="parChTrans1D3" presStyleIdx="0" presStyleCnt="2"/>
      <dgm:spPr/>
      <dgm:t>
        <a:bodyPr/>
        <a:lstStyle/>
        <a:p>
          <a:endParaRPr lang="it-IT"/>
        </a:p>
      </dgm:t>
    </dgm:pt>
    <dgm:pt modelId="{C2B8FCF5-7F83-42F1-8BDA-AC1EAC8BB011}" type="pres">
      <dgm:prSet presAssocID="{72F1D0E4-7411-469D-8CAA-7A244044E3E5}" presName="Name21" presStyleCnt="0"/>
      <dgm:spPr/>
    </dgm:pt>
    <dgm:pt modelId="{BACD95A8-A482-4533-97CF-8B1196430739}" type="pres">
      <dgm:prSet presAssocID="{72F1D0E4-7411-469D-8CAA-7A244044E3E5}" presName="level2Shape" presStyleLbl="node3" presStyleIdx="0" presStyleCnt="2"/>
      <dgm:spPr/>
      <dgm:t>
        <a:bodyPr/>
        <a:lstStyle/>
        <a:p>
          <a:endParaRPr lang="it-IT"/>
        </a:p>
      </dgm:t>
    </dgm:pt>
    <dgm:pt modelId="{66321F2E-50C1-4EED-B8D3-06DC0EC65128}" type="pres">
      <dgm:prSet presAssocID="{72F1D0E4-7411-469D-8CAA-7A244044E3E5}" presName="hierChild3" presStyleCnt="0"/>
      <dgm:spPr/>
    </dgm:pt>
    <dgm:pt modelId="{B3527604-D8E2-4518-9D87-252763B458E1}" type="pres">
      <dgm:prSet presAssocID="{B2ADB30E-CF41-4DAD-941D-15170C855131}" presName="Name19" presStyleLbl="parChTrans1D3" presStyleIdx="1" presStyleCnt="2"/>
      <dgm:spPr/>
      <dgm:t>
        <a:bodyPr/>
        <a:lstStyle/>
        <a:p>
          <a:endParaRPr lang="it-IT"/>
        </a:p>
      </dgm:t>
    </dgm:pt>
    <dgm:pt modelId="{98731843-0F13-4F4D-A516-E8E6465E08F4}" type="pres">
      <dgm:prSet presAssocID="{CB81EB8D-B3D1-4B53-9C94-0C2C12E1B174}" presName="Name21" presStyleCnt="0"/>
      <dgm:spPr/>
    </dgm:pt>
    <dgm:pt modelId="{373DD42C-7B36-44CF-A963-84125F3181B3}" type="pres">
      <dgm:prSet presAssocID="{CB81EB8D-B3D1-4B53-9C94-0C2C12E1B174}" presName="level2Shape" presStyleLbl="node3" presStyleIdx="1" presStyleCnt="2"/>
      <dgm:spPr/>
      <dgm:t>
        <a:bodyPr/>
        <a:lstStyle/>
        <a:p>
          <a:endParaRPr lang="it-IT"/>
        </a:p>
      </dgm:t>
    </dgm:pt>
    <dgm:pt modelId="{83EC942C-B444-448B-80C8-51DDBA6F5073}" type="pres">
      <dgm:prSet presAssocID="{CB81EB8D-B3D1-4B53-9C94-0C2C12E1B174}" presName="hierChild3" presStyleCnt="0"/>
      <dgm:spPr/>
    </dgm:pt>
    <dgm:pt modelId="{0C2A4E26-E62B-4642-B1EC-16CB7E98A282}" type="pres">
      <dgm:prSet presAssocID="{B4128E49-47EF-41D7-A964-FE4EC306EAD4}" presName="Name19" presStyleLbl="parChTrans1D2" presStyleIdx="2" presStyleCnt="3"/>
      <dgm:spPr/>
      <dgm:t>
        <a:bodyPr/>
        <a:lstStyle/>
        <a:p>
          <a:endParaRPr lang="it-IT"/>
        </a:p>
      </dgm:t>
    </dgm:pt>
    <dgm:pt modelId="{48FCB1D9-70AE-425C-9ED0-9416635302C5}" type="pres">
      <dgm:prSet presAssocID="{C13660BF-2C41-4366-8DDB-F27182F8E963}" presName="Name21" presStyleCnt="0"/>
      <dgm:spPr/>
    </dgm:pt>
    <dgm:pt modelId="{7FAEE05F-DC8C-4B1A-B95F-F7E6D35462B1}" type="pres">
      <dgm:prSet presAssocID="{C13660BF-2C41-4366-8DDB-F27182F8E963}" presName="level2Shape" presStyleLbl="node2" presStyleIdx="2" presStyleCnt="3"/>
      <dgm:spPr/>
      <dgm:t>
        <a:bodyPr/>
        <a:lstStyle/>
        <a:p>
          <a:endParaRPr lang="it-IT"/>
        </a:p>
      </dgm:t>
    </dgm:pt>
    <dgm:pt modelId="{E55C1ABB-8C12-4AAB-B60A-C4921E15BC73}" type="pres">
      <dgm:prSet presAssocID="{C13660BF-2C41-4366-8DDB-F27182F8E963}" presName="hierChild3" presStyleCnt="0"/>
      <dgm:spPr/>
    </dgm:pt>
    <dgm:pt modelId="{BA2E0890-6A5B-40A4-836D-DFFAC4236A14}" type="pres">
      <dgm:prSet presAssocID="{42BA3AC2-D961-43A1-982A-B82127741D16}" presName="bgShapesFlow" presStyleCnt="0"/>
      <dgm:spPr/>
    </dgm:pt>
  </dgm:ptLst>
  <dgm:cxnLst>
    <dgm:cxn modelId="{815854BD-73A8-40F2-8422-A3A1D6719AF4}" type="presOf" srcId="{3D0BE338-F1D4-43EC-AD28-A1E8A6E58266}" destId="{79584FC1-4049-42F2-9133-F5BC22569C73}" srcOrd="0" destOrd="0" presId="urn:microsoft.com/office/officeart/2005/8/layout/hierarchy6"/>
    <dgm:cxn modelId="{A17F6DA0-ADE1-4AAD-A369-A5F685B404AD}" type="presOf" srcId="{B2ADB30E-CF41-4DAD-941D-15170C855131}" destId="{B3527604-D8E2-4518-9D87-252763B458E1}" srcOrd="0" destOrd="0" presId="urn:microsoft.com/office/officeart/2005/8/layout/hierarchy6"/>
    <dgm:cxn modelId="{B696374A-38C8-4F82-B7D1-2798A6ECEBEE}" type="presOf" srcId="{B4128E49-47EF-41D7-A964-FE4EC306EAD4}" destId="{0C2A4E26-E62B-4642-B1EC-16CB7E98A282}" srcOrd="0" destOrd="0" presId="urn:microsoft.com/office/officeart/2005/8/layout/hierarchy6"/>
    <dgm:cxn modelId="{181BF5FC-0436-44EB-8E62-4A408B022F99}" srcId="{8CB9D065-CB57-4F95-8462-70ABA3723AD2}" destId="{CB81EB8D-B3D1-4B53-9C94-0C2C12E1B174}" srcOrd="1" destOrd="0" parTransId="{B2ADB30E-CF41-4DAD-941D-15170C855131}" sibTransId="{B00E74BD-9085-4FB5-8F2B-5EFF119047E5}"/>
    <dgm:cxn modelId="{3198E512-8B94-4716-891F-7B1EEF836655}" type="presOf" srcId="{2DEA806F-F51A-4A9B-99D3-9EE5A8995EB4}" destId="{B53E56CB-904D-43FA-9C20-042E6A8A8D93}" srcOrd="0" destOrd="0" presId="urn:microsoft.com/office/officeart/2005/8/layout/hierarchy6"/>
    <dgm:cxn modelId="{75E9CC3E-4EBB-4CC1-9947-2490F57DC4F4}" srcId="{42BA3AC2-D961-43A1-982A-B82127741D16}" destId="{3D0BE338-F1D4-43EC-AD28-A1E8A6E58266}" srcOrd="0" destOrd="0" parTransId="{21356211-739B-4BC7-87F4-830EBBF014B4}" sibTransId="{8B022248-5395-49A8-99EE-9038CFBAA427}"/>
    <dgm:cxn modelId="{794EE7B6-AF78-41A6-BFEC-699091B88FDD}" srcId="{3D0BE338-F1D4-43EC-AD28-A1E8A6E58266}" destId="{8CB9D065-CB57-4F95-8462-70ABA3723AD2}" srcOrd="1" destOrd="0" parTransId="{98A5191B-9033-48B4-AA49-2DAF5EC02CC9}" sibTransId="{B26C8EE9-F88C-44DC-9D0F-D731DF04F4F8}"/>
    <dgm:cxn modelId="{6548D5DB-D2D9-4F2E-A829-D4245C73F143}" type="presOf" srcId="{42BA3AC2-D961-43A1-982A-B82127741D16}" destId="{D794E499-A8B8-458D-8F58-4A9242504637}" srcOrd="0" destOrd="0" presId="urn:microsoft.com/office/officeart/2005/8/layout/hierarchy6"/>
    <dgm:cxn modelId="{ED384D65-A247-489F-B328-A605A4F50D1E}" type="presOf" srcId="{72F1D0E4-7411-469D-8CAA-7A244044E3E5}" destId="{BACD95A8-A482-4533-97CF-8B1196430739}" srcOrd="0" destOrd="0" presId="urn:microsoft.com/office/officeart/2005/8/layout/hierarchy6"/>
    <dgm:cxn modelId="{320C053A-64D1-4C22-A443-505109516F4B}" type="presOf" srcId="{DE03ADB6-9E49-4E57-9508-9C53E4C0FD03}" destId="{8CB89DDC-6BA9-45EF-8DD3-BFE91699ADAB}" srcOrd="0" destOrd="0" presId="urn:microsoft.com/office/officeart/2005/8/layout/hierarchy6"/>
    <dgm:cxn modelId="{57CB572E-126D-48C9-9B28-42D0255A52ED}" srcId="{8CB9D065-CB57-4F95-8462-70ABA3723AD2}" destId="{72F1D0E4-7411-469D-8CAA-7A244044E3E5}" srcOrd="0" destOrd="0" parTransId="{DE03ADB6-9E49-4E57-9508-9C53E4C0FD03}" sibTransId="{B95FA4BC-B3FA-4F79-A67C-D9BD1B676436}"/>
    <dgm:cxn modelId="{48CEE2C5-D97B-4178-A8FB-2EA49D12D488}" type="presOf" srcId="{CB81EB8D-B3D1-4B53-9C94-0C2C12E1B174}" destId="{373DD42C-7B36-44CF-A963-84125F3181B3}" srcOrd="0" destOrd="0" presId="urn:microsoft.com/office/officeart/2005/8/layout/hierarchy6"/>
    <dgm:cxn modelId="{0837AAF3-ED94-4D27-B783-C64EDEE55A11}" type="presOf" srcId="{1FCB435A-6A0F-4424-B069-B2EC60303E91}" destId="{95C92EE5-2CE7-4818-B1E2-900F1B9F0593}" srcOrd="0" destOrd="0" presId="urn:microsoft.com/office/officeart/2005/8/layout/hierarchy6"/>
    <dgm:cxn modelId="{4A8DF1A8-1F96-47BE-8D39-3BB10AC1FA85}" type="presOf" srcId="{C13660BF-2C41-4366-8DDB-F27182F8E963}" destId="{7FAEE05F-DC8C-4B1A-B95F-F7E6D35462B1}" srcOrd="0" destOrd="0" presId="urn:microsoft.com/office/officeart/2005/8/layout/hierarchy6"/>
    <dgm:cxn modelId="{563F2AAF-FBD3-4853-AE54-58099CAB6529}" srcId="{3D0BE338-F1D4-43EC-AD28-A1E8A6E58266}" destId="{2DEA806F-F51A-4A9B-99D3-9EE5A8995EB4}" srcOrd="0" destOrd="0" parTransId="{1FCB435A-6A0F-4424-B069-B2EC60303E91}" sibTransId="{2C295092-1E48-494F-9B47-5180C97FD65F}"/>
    <dgm:cxn modelId="{BC05D90B-8DB3-4D12-89CE-D26A34695C80}" type="presOf" srcId="{98A5191B-9033-48B4-AA49-2DAF5EC02CC9}" destId="{0367A08A-B151-4874-A8EE-2485EE15FA6B}" srcOrd="0" destOrd="0" presId="urn:microsoft.com/office/officeart/2005/8/layout/hierarchy6"/>
    <dgm:cxn modelId="{105D4DC9-69ED-442A-BE66-B6FE3EF8DAC6}" type="presOf" srcId="{8CB9D065-CB57-4F95-8462-70ABA3723AD2}" destId="{ADDA4010-33F0-48A8-B131-2AED71FD3DFF}" srcOrd="0" destOrd="0" presId="urn:microsoft.com/office/officeart/2005/8/layout/hierarchy6"/>
    <dgm:cxn modelId="{7EC0298C-0627-47A6-BE10-AFE25AC6F311}" srcId="{3D0BE338-F1D4-43EC-AD28-A1E8A6E58266}" destId="{C13660BF-2C41-4366-8DDB-F27182F8E963}" srcOrd="2" destOrd="0" parTransId="{B4128E49-47EF-41D7-A964-FE4EC306EAD4}" sibTransId="{32A78DE3-9D46-4D84-AC6C-8C82FA570451}"/>
    <dgm:cxn modelId="{AAD56E95-4DC4-433A-9DEE-AB88D653E414}" type="presParOf" srcId="{D794E499-A8B8-458D-8F58-4A9242504637}" destId="{6EB640E0-CFA3-42A1-9AA6-383A45E5BD3C}" srcOrd="0" destOrd="0" presId="urn:microsoft.com/office/officeart/2005/8/layout/hierarchy6"/>
    <dgm:cxn modelId="{AE00807E-1858-471B-B78D-943B41FE5EC3}" type="presParOf" srcId="{6EB640E0-CFA3-42A1-9AA6-383A45E5BD3C}" destId="{355A133A-6F45-47B4-8F25-28EEEC7674DD}" srcOrd="0" destOrd="0" presId="urn:microsoft.com/office/officeart/2005/8/layout/hierarchy6"/>
    <dgm:cxn modelId="{1015A41E-90E4-4316-A788-546C63B86C44}" type="presParOf" srcId="{355A133A-6F45-47B4-8F25-28EEEC7674DD}" destId="{458F9C41-17F6-4577-BAE5-1BE54DD10637}" srcOrd="0" destOrd="0" presId="urn:microsoft.com/office/officeart/2005/8/layout/hierarchy6"/>
    <dgm:cxn modelId="{0088A631-5194-4142-B033-CF0716D89309}" type="presParOf" srcId="{458F9C41-17F6-4577-BAE5-1BE54DD10637}" destId="{79584FC1-4049-42F2-9133-F5BC22569C73}" srcOrd="0" destOrd="0" presId="urn:microsoft.com/office/officeart/2005/8/layout/hierarchy6"/>
    <dgm:cxn modelId="{B19B9815-5C41-4A4D-AB59-D6F4C754BCBB}" type="presParOf" srcId="{458F9C41-17F6-4577-BAE5-1BE54DD10637}" destId="{2E579FE5-328B-4BF4-8EBB-8D2396251F7F}" srcOrd="1" destOrd="0" presId="urn:microsoft.com/office/officeart/2005/8/layout/hierarchy6"/>
    <dgm:cxn modelId="{D8162AD4-A35F-4C9D-9A9E-091523AEBBA1}" type="presParOf" srcId="{2E579FE5-328B-4BF4-8EBB-8D2396251F7F}" destId="{95C92EE5-2CE7-4818-B1E2-900F1B9F0593}" srcOrd="0" destOrd="0" presId="urn:microsoft.com/office/officeart/2005/8/layout/hierarchy6"/>
    <dgm:cxn modelId="{85AA069D-D897-4DDB-88A8-3F4317F35960}" type="presParOf" srcId="{2E579FE5-328B-4BF4-8EBB-8D2396251F7F}" destId="{D237EC05-C227-4DE1-9C10-45B1EB8AB8E2}" srcOrd="1" destOrd="0" presId="urn:microsoft.com/office/officeart/2005/8/layout/hierarchy6"/>
    <dgm:cxn modelId="{C1349933-E566-494E-ABD2-8AF598DB5FB0}" type="presParOf" srcId="{D237EC05-C227-4DE1-9C10-45B1EB8AB8E2}" destId="{B53E56CB-904D-43FA-9C20-042E6A8A8D93}" srcOrd="0" destOrd="0" presId="urn:microsoft.com/office/officeart/2005/8/layout/hierarchy6"/>
    <dgm:cxn modelId="{F06771ED-7FE8-47F5-999C-86A5DB8D1B08}" type="presParOf" srcId="{D237EC05-C227-4DE1-9C10-45B1EB8AB8E2}" destId="{69AC6D35-5228-4CF7-9630-72072D719722}" srcOrd="1" destOrd="0" presId="urn:microsoft.com/office/officeart/2005/8/layout/hierarchy6"/>
    <dgm:cxn modelId="{8AD82A20-F76C-4E7D-B932-D56E5BF683FC}" type="presParOf" srcId="{2E579FE5-328B-4BF4-8EBB-8D2396251F7F}" destId="{0367A08A-B151-4874-A8EE-2485EE15FA6B}" srcOrd="2" destOrd="0" presId="urn:microsoft.com/office/officeart/2005/8/layout/hierarchy6"/>
    <dgm:cxn modelId="{B95BD906-E213-4F0B-995C-E3975EF206EB}" type="presParOf" srcId="{2E579FE5-328B-4BF4-8EBB-8D2396251F7F}" destId="{144581C3-849A-4F23-AA23-B7ABC589D7C4}" srcOrd="3" destOrd="0" presId="urn:microsoft.com/office/officeart/2005/8/layout/hierarchy6"/>
    <dgm:cxn modelId="{E55034B3-461A-4484-AD38-3D3A8B98A077}" type="presParOf" srcId="{144581C3-849A-4F23-AA23-B7ABC589D7C4}" destId="{ADDA4010-33F0-48A8-B131-2AED71FD3DFF}" srcOrd="0" destOrd="0" presId="urn:microsoft.com/office/officeart/2005/8/layout/hierarchy6"/>
    <dgm:cxn modelId="{B768115B-5F40-4E3A-AFF8-CC1C1AA7D287}" type="presParOf" srcId="{144581C3-849A-4F23-AA23-B7ABC589D7C4}" destId="{972F1F05-2E5F-4F4B-8F8F-506C994E3F23}" srcOrd="1" destOrd="0" presId="urn:microsoft.com/office/officeart/2005/8/layout/hierarchy6"/>
    <dgm:cxn modelId="{51DA3DFC-A62A-476E-BB90-AD38CB22A59F}" type="presParOf" srcId="{972F1F05-2E5F-4F4B-8F8F-506C994E3F23}" destId="{8CB89DDC-6BA9-45EF-8DD3-BFE91699ADAB}" srcOrd="0" destOrd="0" presId="urn:microsoft.com/office/officeart/2005/8/layout/hierarchy6"/>
    <dgm:cxn modelId="{DC3AC1BF-3BAA-4068-B68E-911DD81382BC}" type="presParOf" srcId="{972F1F05-2E5F-4F4B-8F8F-506C994E3F23}" destId="{C2B8FCF5-7F83-42F1-8BDA-AC1EAC8BB011}" srcOrd="1" destOrd="0" presId="urn:microsoft.com/office/officeart/2005/8/layout/hierarchy6"/>
    <dgm:cxn modelId="{D28DF663-7255-4C0A-BFE6-2FE592175D87}" type="presParOf" srcId="{C2B8FCF5-7F83-42F1-8BDA-AC1EAC8BB011}" destId="{BACD95A8-A482-4533-97CF-8B1196430739}" srcOrd="0" destOrd="0" presId="urn:microsoft.com/office/officeart/2005/8/layout/hierarchy6"/>
    <dgm:cxn modelId="{D96B5618-B66E-46EF-ABA7-8210BB797923}" type="presParOf" srcId="{C2B8FCF5-7F83-42F1-8BDA-AC1EAC8BB011}" destId="{66321F2E-50C1-4EED-B8D3-06DC0EC65128}" srcOrd="1" destOrd="0" presId="urn:microsoft.com/office/officeart/2005/8/layout/hierarchy6"/>
    <dgm:cxn modelId="{1A1AE7EB-09F4-4A69-8524-A86ECFD71B8C}" type="presParOf" srcId="{972F1F05-2E5F-4F4B-8F8F-506C994E3F23}" destId="{B3527604-D8E2-4518-9D87-252763B458E1}" srcOrd="2" destOrd="0" presId="urn:microsoft.com/office/officeart/2005/8/layout/hierarchy6"/>
    <dgm:cxn modelId="{44A3D57B-B586-462E-96C6-EC569F3672B7}" type="presParOf" srcId="{972F1F05-2E5F-4F4B-8F8F-506C994E3F23}" destId="{98731843-0F13-4F4D-A516-E8E6465E08F4}" srcOrd="3" destOrd="0" presId="urn:microsoft.com/office/officeart/2005/8/layout/hierarchy6"/>
    <dgm:cxn modelId="{31CD4F91-25E1-4E14-9310-3B75CC9C1350}" type="presParOf" srcId="{98731843-0F13-4F4D-A516-E8E6465E08F4}" destId="{373DD42C-7B36-44CF-A963-84125F3181B3}" srcOrd="0" destOrd="0" presId="urn:microsoft.com/office/officeart/2005/8/layout/hierarchy6"/>
    <dgm:cxn modelId="{D0227982-C7AF-4BA7-B777-110F9AD55393}" type="presParOf" srcId="{98731843-0F13-4F4D-A516-E8E6465E08F4}" destId="{83EC942C-B444-448B-80C8-51DDBA6F5073}" srcOrd="1" destOrd="0" presId="urn:microsoft.com/office/officeart/2005/8/layout/hierarchy6"/>
    <dgm:cxn modelId="{5D969611-6A32-4DF2-9E99-80C12DBF1C35}" type="presParOf" srcId="{2E579FE5-328B-4BF4-8EBB-8D2396251F7F}" destId="{0C2A4E26-E62B-4642-B1EC-16CB7E98A282}" srcOrd="4" destOrd="0" presId="urn:microsoft.com/office/officeart/2005/8/layout/hierarchy6"/>
    <dgm:cxn modelId="{4C1B8D4C-97EE-4EC9-93ED-23FB7B000F8C}" type="presParOf" srcId="{2E579FE5-328B-4BF4-8EBB-8D2396251F7F}" destId="{48FCB1D9-70AE-425C-9ED0-9416635302C5}" srcOrd="5" destOrd="0" presId="urn:microsoft.com/office/officeart/2005/8/layout/hierarchy6"/>
    <dgm:cxn modelId="{C10FE1EE-60E7-4B83-9CEF-EECFA3021EF2}" type="presParOf" srcId="{48FCB1D9-70AE-425C-9ED0-9416635302C5}" destId="{7FAEE05F-DC8C-4B1A-B95F-F7E6D35462B1}" srcOrd="0" destOrd="0" presId="urn:microsoft.com/office/officeart/2005/8/layout/hierarchy6"/>
    <dgm:cxn modelId="{F4006148-2050-41E1-A841-C009AA73C1B4}" type="presParOf" srcId="{48FCB1D9-70AE-425C-9ED0-9416635302C5}" destId="{E55C1ABB-8C12-4AAB-B60A-C4921E15BC73}" srcOrd="1" destOrd="0" presId="urn:microsoft.com/office/officeart/2005/8/layout/hierarchy6"/>
    <dgm:cxn modelId="{BEB892C2-BAEF-4513-B168-A25CBEA5A51D}" type="presParOf" srcId="{D794E499-A8B8-458D-8F58-4A9242504637}" destId="{BA2E0890-6A5B-40A4-836D-DFFAC4236A14}"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BA3AC2-D961-43A1-982A-B82127741D1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3D0BE338-F1D4-43EC-AD28-A1E8A6E58266}">
      <dgm:prSet phldrT="[Testo]" custT="1"/>
      <dgm:spPr/>
      <dgm:t>
        <a:bodyPr/>
        <a:lstStyle/>
        <a:p>
          <a:r>
            <a:rPr lang="it-IT" sz="1800" b="1" cap="none" baseline="0" dirty="0" smtClean="0"/>
            <a:t>Per accedere  all’AREA PENALE</a:t>
          </a:r>
        </a:p>
        <a:p>
          <a:r>
            <a:rPr lang="it-IT" sz="1800" b="1" cap="none" baseline="0" dirty="0" smtClean="0"/>
            <a:t> saranno disponibili i seguenti calendari</a:t>
          </a:r>
          <a:endParaRPr lang="it-IT" sz="1800" b="1" cap="none" baseline="0" dirty="0"/>
        </a:p>
      </dgm:t>
    </dgm:pt>
    <dgm:pt modelId="{21356211-739B-4BC7-87F4-830EBBF014B4}" type="parTrans" cxnId="{75E9CC3E-4EBB-4CC1-9947-2490F57DC4F4}">
      <dgm:prSet/>
      <dgm:spPr/>
      <dgm:t>
        <a:bodyPr/>
        <a:lstStyle/>
        <a:p>
          <a:endParaRPr lang="it-IT"/>
        </a:p>
      </dgm:t>
    </dgm:pt>
    <dgm:pt modelId="{8B022248-5395-49A8-99EE-9038CFBAA427}" type="sibTrans" cxnId="{75E9CC3E-4EBB-4CC1-9947-2490F57DC4F4}">
      <dgm:prSet/>
      <dgm:spPr/>
      <dgm:t>
        <a:bodyPr/>
        <a:lstStyle/>
        <a:p>
          <a:endParaRPr lang="it-IT"/>
        </a:p>
      </dgm:t>
    </dgm:pt>
    <dgm:pt modelId="{C13660BF-2C41-4366-8DDB-F27182F8E963}">
      <dgm:prSet phldrT="[Testo]" custT="1"/>
      <dgm:spPr/>
      <dgm:t>
        <a:bodyPr/>
        <a:lstStyle/>
        <a:p>
          <a:r>
            <a:rPr lang="it-IT" sz="1600" b="1" cap="small" baseline="0" dirty="0" smtClean="0"/>
            <a:t>Ufficio GIP/GUP</a:t>
          </a:r>
          <a:endParaRPr lang="it-IT" sz="1600" b="1" cap="small" baseline="0" dirty="0"/>
        </a:p>
      </dgm:t>
    </dgm:pt>
    <dgm:pt modelId="{B4128E49-47EF-41D7-A964-FE4EC306EAD4}" type="parTrans" cxnId="{7EC0298C-0627-47A6-BE10-AFE25AC6F311}">
      <dgm:prSet/>
      <dgm:spPr/>
      <dgm:t>
        <a:bodyPr/>
        <a:lstStyle/>
        <a:p>
          <a:endParaRPr lang="it-IT"/>
        </a:p>
      </dgm:t>
    </dgm:pt>
    <dgm:pt modelId="{32A78DE3-9D46-4D84-AC6C-8C82FA570451}" type="sibTrans" cxnId="{7EC0298C-0627-47A6-BE10-AFE25AC6F311}">
      <dgm:prSet/>
      <dgm:spPr/>
      <dgm:t>
        <a:bodyPr/>
        <a:lstStyle/>
        <a:p>
          <a:endParaRPr lang="it-IT"/>
        </a:p>
      </dgm:t>
    </dgm:pt>
    <dgm:pt modelId="{CB81EB8D-B3D1-4B53-9C94-0C2C12E1B174}">
      <dgm:prSet phldrT="[Testo]" custT="1"/>
      <dgm:spPr/>
      <dgm:t>
        <a:bodyPr/>
        <a:lstStyle/>
        <a:p>
          <a:r>
            <a:rPr lang="it-IT" sz="1600" b="1" cap="small" baseline="0" dirty="0" smtClean="0"/>
            <a:t>Impugnazioni e</a:t>
          </a:r>
        </a:p>
        <a:p>
          <a:r>
            <a:rPr lang="it-IT" sz="1600" b="1" cap="small" baseline="0" dirty="0" smtClean="0"/>
            <a:t>Patrocinio a Spese dello Stato</a:t>
          </a:r>
          <a:endParaRPr lang="it-IT" sz="1600" b="1" cap="small" baseline="0" dirty="0"/>
        </a:p>
      </dgm:t>
    </dgm:pt>
    <dgm:pt modelId="{B2ADB30E-CF41-4DAD-941D-15170C855131}" type="parTrans" cxnId="{181BF5FC-0436-44EB-8E62-4A408B022F99}">
      <dgm:prSet/>
      <dgm:spPr/>
      <dgm:t>
        <a:bodyPr/>
        <a:lstStyle/>
        <a:p>
          <a:endParaRPr lang="it-IT"/>
        </a:p>
      </dgm:t>
    </dgm:pt>
    <dgm:pt modelId="{B00E74BD-9085-4FB5-8F2B-5EFF119047E5}" type="sibTrans" cxnId="{181BF5FC-0436-44EB-8E62-4A408B022F99}">
      <dgm:prSet/>
      <dgm:spPr/>
      <dgm:t>
        <a:bodyPr/>
        <a:lstStyle/>
        <a:p>
          <a:endParaRPr lang="it-IT"/>
        </a:p>
      </dgm:t>
    </dgm:pt>
    <dgm:pt modelId="{8CB9D065-CB57-4F95-8462-70ABA3723AD2}">
      <dgm:prSet phldrT="[Testo]" custT="1"/>
      <dgm:spPr/>
      <dgm:t>
        <a:bodyPr/>
        <a:lstStyle/>
        <a:p>
          <a:r>
            <a:rPr lang="it-IT" sz="1600" b="1" cap="small" baseline="0" dirty="0" smtClean="0"/>
            <a:t>Dibattimento</a:t>
          </a:r>
          <a:endParaRPr lang="it-IT" sz="1600" b="1" cap="small" baseline="0" dirty="0"/>
        </a:p>
      </dgm:t>
    </dgm:pt>
    <dgm:pt modelId="{98A5191B-9033-48B4-AA49-2DAF5EC02CC9}" type="parTrans" cxnId="{794EE7B6-AF78-41A6-BFEC-699091B88FDD}">
      <dgm:prSet/>
      <dgm:spPr/>
      <dgm:t>
        <a:bodyPr/>
        <a:lstStyle/>
        <a:p>
          <a:endParaRPr lang="it-IT"/>
        </a:p>
      </dgm:t>
    </dgm:pt>
    <dgm:pt modelId="{B26C8EE9-F88C-44DC-9D0F-D731DF04F4F8}" type="sibTrans" cxnId="{794EE7B6-AF78-41A6-BFEC-699091B88FDD}">
      <dgm:prSet/>
      <dgm:spPr/>
      <dgm:t>
        <a:bodyPr/>
        <a:lstStyle/>
        <a:p>
          <a:endParaRPr lang="it-IT"/>
        </a:p>
      </dgm:t>
    </dgm:pt>
    <dgm:pt modelId="{72F1D0E4-7411-469D-8CAA-7A244044E3E5}">
      <dgm:prSet phldrT="[Testo]" custT="1"/>
      <dgm:spPr/>
      <dgm:t>
        <a:bodyPr/>
        <a:lstStyle/>
        <a:p>
          <a:r>
            <a:rPr lang="it-IT" sz="1600" b="1" cap="small" baseline="0" dirty="0" smtClean="0"/>
            <a:t>Deposito</a:t>
          </a:r>
        </a:p>
        <a:p>
          <a:r>
            <a:rPr lang="it-IT" sz="1600" b="1" cap="small" baseline="0" dirty="0" smtClean="0"/>
            <a:t> e visione atti</a:t>
          </a:r>
          <a:endParaRPr lang="it-IT" sz="1600" b="1" cap="small" baseline="0" dirty="0"/>
        </a:p>
      </dgm:t>
    </dgm:pt>
    <dgm:pt modelId="{B95FA4BC-B3FA-4F79-A67C-D9BD1B676436}" type="sibTrans" cxnId="{57CB572E-126D-48C9-9B28-42D0255A52ED}">
      <dgm:prSet/>
      <dgm:spPr/>
      <dgm:t>
        <a:bodyPr/>
        <a:lstStyle/>
        <a:p>
          <a:endParaRPr lang="it-IT"/>
        </a:p>
      </dgm:t>
    </dgm:pt>
    <dgm:pt modelId="{DE03ADB6-9E49-4E57-9508-9C53E4C0FD03}" type="parTrans" cxnId="{57CB572E-126D-48C9-9B28-42D0255A52ED}">
      <dgm:prSet/>
      <dgm:spPr/>
      <dgm:t>
        <a:bodyPr/>
        <a:lstStyle/>
        <a:p>
          <a:endParaRPr lang="it-IT"/>
        </a:p>
      </dgm:t>
    </dgm:pt>
    <dgm:pt modelId="{B45F13F3-01FC-4D8C-A408-0807D802A004}">
      <dgm:prSet phldrT="[Testo]" custT="1"/>
      <dgm:spPr/>
      <dgm:t>
        <a:bodyPr/>
        <a:lstStyle/>
        <a:p>
          <a:r>
            <a:rPr lang="it-IT" sz="1600" b="1" cap="small" baseline="0" dirty="0" smtClean="0"/>
            <a:t>Deposito</a:t>
          </a:r>
        </a:p>
        <a:p>
          <a:r>
            <a:rPr lang="it-IT" sz="1600" b="1" cap="small" baseline="0" dirty="0" smtClean="0"/>
            <a:t>e visione atti</a:t>
          </a:r>
          <a:endParaRPr lang="it-IT" sz="1600" b="1" cap="small" baseline="0" dirty="0"/>
        </a:p>
      </dgm:t>
    </dgm:pt>
    <dgm:pt modelId="{3B197BB1-C4C8-4477-8390-0E3C912DD561}" type="parTrans" cxnId="{79CA2E02-E722-49D8-812F-DE584C9A27DA}">
      <dgm:prSet/>
      <dgm:spPr/>
      <dgm:t>
        <a:bodyPr/>
        <a:lstStyle/>
        <a:p>
          <a:endParaRPr lang="it-IT"/>
        </a:p>
      </dgm:t>
    </dgm:pt>
    <dgm:pt modelId="{914E880A-62C5-4F08-B4B3-78D82654D394}" type="sibTrans" cxnId="{79CA2E02-E722-49D8-812F-DE584C9A27DA}">
      <dgm:prSet/>
      <dgm:spPr/>
      <dgm:t>
        <a:bodyPr/>
        <a:lstStyle/>
        <a:p>
          <a:endParaRPr lang="it-IT"/>
        </a:p>
      </dgm:t>
    </dgm:pt>
    <dgm:pt modelId="{95C7AA61-F810-4F3A-9C49-F3174D82AF1A}">
      <dgm:prSet phldrT="[Testo]" custT="1"/>
      <dgm:spPr/>
      <dgm:t>
        <a:bodyPr/>
        <a:lstStyle/>
        <a:p>
          <a:r>
            <a:rPr lang="it-IT" sz="1600" b="1" i="0" cap="small" baseline="0" dirty="0" smtClean="0"/>
            <a:t>Impugnazioni</a:t>
          </a:r>
        </a:p>
        <a:p>
          <a:r>
            <a:rPr lang="it-IT" sz="1600" b="1" i="0" cap="small" baseline="0" dirty="0" smtClean="0"/>
            <a:t>e Opposizioni</a:t>
          </a:r>
          <a:endParaRPr lang="it-IT" sz="1600" b="1" i="0" cap="small" baseline="0" dirty="0"/>
        </a:p>
      </dgm:t>
    </dgm:pt>
    <dgm:pt modelId="{1BAA46EB-2F41-4CE9-BC43-AA22F01F9C32}" type="parTrans" cxnId="{95589904-3039-4EC6-96EE-043BA2726117}">
      <dgm:prSet/>
      <dgm:spPr/>
      <dgm:t>
        <a:bodyPr/>
        <a:lstStyle/>
        <a:p>
          <a:endParaRPr lang="it-IT"/>
        </a:p>
      </dgm:t>
    </dgm:pt>
    <dgm:pt modelId="{84F2E268-12A4-4170-A904-03233A7AF554}" type="sibTrans" cxnId="{95589904-3039-4EC6-96EE-043BA2726117}">
      <dgm:prSet/>
      <dgm:spPr/>
      <dgm:t>
        <a:bodyPr/>
        <a:lstStyle/>
        <a:p>
          <a:endParaRPr lang="it-IT"/>
        </a:p>
      </dgm:t>
    </dgm:pt>
    <dgm:pt modelId="{D794E499-A8B8-458D-8F58-4A9242504637}" type="pres">
      <dgm:prSet presAssocID="{42BA3AC2-D961-43A1-982A-B82127741D16}" presName="mainComposite" presStyleCnt="0">
        <dgm:presLayoutVars>
          <dgm:chPref val="1"/>
          <dgm:dir/>
          <dgm:animOne val="branch"/>
          <dgm:animLvl val="lvl"/>
          <dgm:resizeHandles val="exact"/>
        </dgm:presLayoutVars>
      </dgm:prSet>
      <dgm:spPr/>
      <dgm:t>
        <a:bodyPr/>
        <a:lstStyle/>
        <a:p>
          <a:endParaRPr lang="it-IT"/>
        </a:p>
      </dgm:t>
    </dgm:pt>
    <dgm:pt modelId="{6EB640E0-CFA3-42A1-9AA6-383A45E5BD3C}" type="pres">
      <dgm:prSet presAssocID="{42BA3AC2-D961-43A1-982A-B82127741D16}" presName="hierFlow" presStyleCnt="0"/>
      <dgm:spPr/>
    </dgm:pt>
    <dgm:pt modelId="{355A133A-6F45-47B4-8F25-28EEEC7674DD}" type="pres">
      <dgm:prSet presAssocID="{42BA3AC2-D961-43A1-982A-B82127741D16}" presName="hierChild1" presStyleCnt="0">
        <dgm:presLayoutVars>
          <dgm:chPref val="1"/>
          <dgm:animOne val="branch"/>
          <dgm:animLvl val="lvl"/>
        </dgm:presLayoutVars>
      </dgm:prSet>
      <dgm:spPr/>
    </dgm:pt>
    <dgm:pt modelId="{458F9C41-17F6-4577-BAE5-1BE54DD10637}" type="pres">
      <dgm:prSet presAssocID="{3D0BE338-F1D4-43EC-AD28-A1E8A6E58266}" presName="Name14" presStyleCnt="0"/>
      <dgm:spPr/>
    </dgm:pt>
    <dgm:pt modelId="{79584FC1-4049-42F2-9133-F5BC22569C73}" type="pres">
      <dgm:prSet presAssocID="{3D0BE338-F1D4-43EC-AD28-A1E8A6E58266}" presName="level1Shape" presStyleLbl="node0" presStyleIdx="0" presStyleCnt="1" custScaleX="279651" custScaleY="86688" custLinFactNeighborX="626" custLinFactNeighborY="-79839">
        <dgm:presLayoutVars>
          <dgm:chPref val="3"/>
        </dgm:presLayoutVars>
      </dgm:prSet>
      <dgm:spPr/>
      <dgm:t>
        <a:bodyPr/>
        <a:lstStyle/>
        <a:p>
          <a:endParaRPr lang="it-IT"/>
        </a:p>
      </dgm:t>
    </dgm:pt>
    <dgm:pt modelId="{2E579FE5-328B-4BF4-8EBB-8D2396251F7F}" type="pres">
      <dgm:prSet presAssocID="{3D0BE338-F1D4-43EC-AD28-A1E8A6E58266}" presName="hierChild2" presStyleCnt="0"/>
      <dgm:spPr/>
    </dgm:pt>
    <dgm:pt modelId="{0367A08A-B151-4874-A8EE-2485EE15FA6B}" type="pres">
      <dgm:prSet presAssocID="{98A5191B-9033-48B4-AA49-2DAF5EC02CC9}" presName="Name19" presStyleLbl="parChTrans1D2" presStyleIdx="0" presStyleCnt="2"/>
      <dgm:spPr/>
      <dgm:t>
        <a:bodyPr/>
        <a:lstStyle/>
        <a:p>
          <a:endParaRPr lang="it-IT"/>
        </a:p>
      </dgm:t>
    </dgm:pt>
    <dgm:pt modelId="{144581C3-849A-4F23-AA23-B7ABC589D7C4}" type="pres">
      <dgm:prSet presAssocID="{8CB9D065-CB57-4F95-8462-70ABA3723AD2}" presName="Name21" presStyleCnt="0"/>
      <dgm:spPr/>
    </dgm:pt>
    <dgm:pt modelId="{ADDA4010-33F0-48A8-B131-2AED71FD3DFF}" type="pres">
      <dgm:prSet presAssocID="{8CB9D065-CB57-4F95-8462-70ABA3723AD2}" presName="level2Shape" presStyleLbl="node2" presStyleIdx="0" presStyleCnt="2" custLinFactNeighborY="-38939"/>
      <dgm:spPr/>
      <dgm:t>
        <a:bodyPr/>
        <a:lstStyle/>
        <a:p>
          <a:endParaRPr lang="it-IT"/>
        </a:p>
      </dgm:t>
    </dgm:pt>
    <dgm:pt modelId="{972F1F05-2E5F-4F4B-8F8F-506C994E3F23}" type="pres">
      <dgm:prSet presAssocID="{8CB9D065-CB57-4F95-8462-70ABA3723AD2}" presName="hierChild3" presStyleCnt="0"/>
      <dgm:spPr/>
    </dgm:pt>
    <dgm:pt modelId="{8CB89DDC-6BA9-45EF-8DD3-BFE91699ADAB}" type="pres">
      <dgm:prSet presAssocID="{DE03ADB6-9E49-4E57-9508-9C53E4C0FD03}" presName="Name19" presStyleLbl="parChTrans1D3" presStyleIdx="0" presStyleCnt="4"/>
      <dgm:spPr/>
      <dgm:t>
        <a:bodyPr/>
        <a:lstStyle/>
        <a:p>
          <a:endParaRPr lang="it-IT"/>
        </a:p>
      </dgm:t>
    </dgm:pt>
    <dgm:pt modelId="{C2B8FCF5-7F83-42F1-8BDA-AC1EAC8BB011}" type="pres">
      <dgm:prSet presAssocID="{72F1D0E4-7411-469D-8CAA-7A244044E3E5}" presName="Name21" presStyleCnt="0"/>
      <dgm:spPr/>
    </dgm:pt>
    <dgm:pt modelId="{BACD95A8-A482-4533-97CF-8B1196430739}" type="pres">
      <dgm:prSet presAssocID="{72F1D0E4-7411-469D-8CAA-7A244044E3E5}" presName="level2Shape" presStyleLbl="node3" presStyleIdx="0" presStyleCnt="4"/>
      <dgm:spPr/>
      <dgm:t>
        <a:bodyPr/>
        <a:lstStyle/>
        <a:p>
          <a:endParaRPr lang="it-IT"/>
        </a:p>
      </dgm:t>
    </dgm:pt>
    <dgm:pt modelId="{66321F2E-50C1-4EED-B8D3-06DC0EC65128}" type="pres">
      <dgm:prSet presAssocID="{72F1D0E4-7411-469D-8CAA-7A244044E3E5}" presName="hierChild3" presStyleCnt="0"/>
      <dgm:spPr/>
    </dgm:pt>
    <dgm:pt modelId="{B3527604-D8E2-4518-9D87-252763B458E1}" type="pres">
      <dgm:prSet presAssocID="{B2ADB30E-CF41-4DAD-941D-15170C855131}" presName="Name19" presStyleLbl="parChTrans1D3" presStyleIdx="1" presStyleCnt="4"/>
      <dgm:spPr/>
      <dgm:t>
        <a:bodyPr/>
        <a:lstStyle/>
        <a:p>
          <a:endParaRPr lang="it-IT"/>
        </a:p>
      </dgm:t>
    </dgm:pt>
    <dgm:pt modelId="{98731843-0F13-4F4D-A516-E8E6465E08F4}" type="pres">
      <dgm:prSet presAssocID="{CB81EB8D-B3D1-4B53-9C94-0C2C12E1B174}" presName="Name21" presStyleCnt="0"/>
      <dgm:spPr/>
    </dgm:pt>
    <dgm:pt modelId="{373DD42C-7B36-44CF-A963-84125F3181B3}" type="pres">
      <dgm:prSet presAssocID="{CB81EB8D-B3D1-4B53-9C94-0C2C12E1B174}" presName="level2Shape" presStyleLbl="node3" presStyleIdx="1" presStyleCnt="4"/>
      <dgm:spPr/>
      <dgm:t>
        <a:bodyPr/>
        <a:lstStyle/>
        <a:p>
          <a:endParaRPr lang="it-IT"/>
        </a:p>
      </dgm:t>
    </dgm:pt>
    <dgm:pt modelId="{83EC942C-B444-448B-80C8-51DDBA6F5073}" type="pres">
      <dgm:prSet presAssocID="{CB81EB8D-B3D1-4B53-9C94-0C2C12E1B174}" presName="hierChild3" presStyleCnt="0"/>
      <dgm:spPr/>
    </dgm:pt>
    <dgm:pt modelId="{0C2A4E26-E62B-4642-B1EC-16CB7E98A282}" type="pres">
      <dgm:prSet presAssocID="{B4128E49-47EF-41D7-A964-FE4EC306EAD4}" presName="Name19" presStyleLbl="parChTrans1D2" presStyleIdx="1" presStyleCnt="2"/>
      <dgm:spPr/>
      <dgm:t>
        <a:bodyPr/>
        <a:lstStyle/>
        <a:p>
          <a:endParaRPr lang="it-IT"/>
        </a:p>
      </dgm:t>
    </dgm:pt>
    <dgm:pt modelId="{48FCB1D9-70AE-425C-9ED0-9416635302C5}" type="pres">
      <dgm:prSet presAssocID="{C13660BF-2C41-4366-8DDB-F27182F8E963}" presName="Name21" presStyleCnt="0"/>
      <dgm:spPr/>
    </dgm:pt>
    <dgm:pt modelId="{7FAEE05F-DC8C-4B1A-B95F-F7E6D35462B1}" type="pres">
      <dgm:prSet presAssocID="{C13660BF-2C41-4366-8DDB-F27182F8E963}" presName="level2Shape" presStyleLbl="node2" presStyleIdx="1" presStyleCnt="2" custLinFactNeighborY="-38939"/>
      <dgm:spPr/>
      <dgm:t>
        <a:bodyPr/>
        <a:lstStyle/>
        <a:p>
          <a:endParaRPr lang="it-IT"/>
        </a:p>
      </dgm:t>
    </dgm:pt>
    <dgm:pt modelId="{E55C1ABB-8C12-4AAB-B60A-C4921E15BC73}" type="pres">
      <dgm:prSet presAssocID="{C13660BF-2C41-4366-8DDB-F27182F8E963}" presName="hierChild3" presStyleCnt="0"/>
      <dgm:spPr/>
    </dgm:pt>
    <dgm:pt modelId="{4AD89168-9DA7-427E-8BD3-C96B1A755E18}" type="pres">
      <dgm:prSet presAssocID="{3B197BB1-C4C8-4477-8390-0E3C912DD561}" presName="Name19" presStyleLbl="parChTrans1D3" presStyleIdx="2" presStyleCnt="4"/>
      <dgm:spPr/>
      <dgm:t>
        <a:bodyPr/>
        <a:lstStyle/>
        <a:p>
          <a:endParaRPr lang="it-IT"/>
        </a:p>
      </dgm:t>
    </dgm:pt>
    <dgm:pt modelId="{B51E5763-7B0F-49D9-94E1-247D58A602C7}" type="pres">
      <dgm:prSet presAssocID="{B45F13F3-01FC-4D8C-A408-0807D802A004}" presName="Name21" presStyleCnt="0"/>
      <dgm:spPr/>
    </dgm:pt>
    <dgm:pt modelId="{3D59076B-4F38-4C17-8A35-D092728B5BD4}" type="pres">
      <dgm:prSet presAssocID="{B45F13F3-01FC-4D8C-A408-0807D802A004}" presName="level2Shape" presStyleLbl="node3" presStyleIdx="2" presStyleCnt="4"/>
      <dgm:spPr/>
      <dgm:t>
        <a:bodyPr/>
        <a:lstStyle/>
        <a:p>
          <a:endParaRPr lang="it-IT"/>
        </a:p>
      </dgm:t>
    </dgm:pt>
    <dgm:pt modelId="{D4C48028-CDA7-496F-AB9B-38D8EFDDCFDA}" type="pres">
      <dgm:prSet presAssocID="{B45F13F3-01FC-4D8C-A408-0807D802A004}" presName="hierChild3" presStyleCnt="0"/>
      <dgm:spPr/>
    </dgm:pt>
    <dgm:pt modelId="{98ABA6A5-F919-41A6-8AC9-1EBAF7561E32}" type="pres">
      <dgm:prSet presAssocID="{1BAA46EB-2F41-4CE9-BC43-AA22F01F9C32}" presName="Name19" presStyleLbl="parChTrans1D3" presStyleIdx="3" presStyleCnt="4"/>
      <dgm:spPr/>
      <dgm:t>
        <a:bodyPr/>
        <a:lstStyle/>
        <a:p>
          <a:endParaRPr lang="it-IT"/>
        </a:p>
      </dgm:t>
    </dgm:pt>
    <dgm:pt modelId="{0A833F3F-DC34-4CE5-85EF-48C0254B1448}" type="pres">
      <dgm:prSet presAssocID="{95C7AA61-F810-4F3A-9C49-F3174D82AF1A}" presName="Name21" presStyleCnt="0"/>
      <dgm:spPr/>
    </dgm:pt>
    <dgm:pt modelId="{D7432C87-543F-4DD9-B608-AD22A2104971}" type="pres">
      <dgm:prSet presAssocID="{95C7AA61-F810-4F3A-9C49-F3174D82AF1A}" presName="level2Shape" presStyleLbl="node3" presStyleIdx="3" presStyleCnt="4"/>
      <dgm:spPr/>
      <dgm:t>
        <a:bodyPr/>
        <a:lstStyle/>
        <a:p>
          <a:endParaRPr lang="it-IT"/>
        </a:p>
      </dgm:t>
    </dgm:pt>
    <dgm:pt modelId="{2D102357-806B-4BDE-B0C4-21A980CEB898}" type="pres">
      <dgm:prSet presAssocID="{95C7AA61-F810-4F3A-9C49-F3174D82AF1A}" presName="hierChild3" presStyleCnt="0"/>
      <dgm:spPr/>
    </dgm:pt>
    <dgm:pt modelId="{BA2E0890-6A5B-40A4-836D-DFFAC4236A14}" type="pres">
      <dgm:prSet presAssocID="{42BA3AC2-D961-43A1-982A-B82127741D16}" presName="bgShapesFlow" presStyleCnt="0"/>
      <dgm:spPr/>
    </dgm:pt>
  </dgm:ptLst>
  <dgm:cxnLst>
    <dgm:cxn modelId="{C559EC69-F5F0-4044-A43D-D800D354E216}" type="presOf" srcId="{8CB9D065-CB57-4F95-8462-70ABA3723AD2}" destId="{ADDA4010-33F0-48A8-B131-2AED71FD3DFF}" srcOrd="0" destOrd="0" presId="urn:microsoft.com/office/officeart/2005/8/layout/hierarchy6"/>
    <dgm:cxn modelId="{5D249D61-248D-4CA6-9DE4-0BD37CEEFBDA}" type="presOf" srcId="{3D0BE338-F1D4-43EC-AD28-A1E8A6E58266}" destId="{79584FC1-4049-42F2-9133-F5BC22569C73}" srcOrd="0" destOrd="0" presId="urn:microsoft.com/office/officeart/2005/8/layout/hierarchy6"/>
    <dgm:cxn modelId="{57CB572E-126D-48C9-9B28-42D0255A52ED}" srcId="{8CB9D065-CB57-4F95-8462-70ABA3723AD2}" destId="{72F1D0E4-7411-469D-8CAA-7A244044E3E5}" srcOrd="0" destOrd="0" parTransId="{DE03ADB6-9E49-4E57-9508-9C53E4C0FD03}" sibTransId="{B95FA4BC-B3FA-4F79-A67C-D9BD1B676436}"/>
    <dgm:cxn modelId="{75E9CC3E-4EBB-4CC1-9947-2490F57DC4F4}" srcId="{42BA3AC2-D961-43A1-982A-B82127741D16}" destId="{3D0BE338-F1D4-43EC-AD28-A1E8A6E58266}" srcOrd="0" destOrd="0" parTransId="{21356211-739B-4BC7-87F4-830EBBF014B4}" sibTransId="{8B022248-5395-49A8-99EE-9038CFBAA427}"/>
    <dgm:cxn modelId="{9111D656-7AA9-4543-8D79-59C493AE6CFB}" type="presOf" srcId="{3B197BB1-C4C8-4477-8390-0E3C912DD561}" destId="{4AD89168-9DA7-427E-8BD3-C96B1A755E18}" srcOrd="0" destOrd="0" presId="urn:microsoft.com/office/officeart/2005/8/layout/hierarchy6"/>
    <dgm:cxn modelId="{814412D7-9F3C-4934-A4E5-EA4391DBC42A}" type="presOf" srcId="{C13660BF-2C41-4366-8DDB-F27182F8E963}" destId="{7FAEE05F-DC8C-4B1A-B95F-F7E6D35462B1}" srcOrd="0" destOrd="0" presId="urn:microsoft.com/office/officeart/2005/8/layout/hierarchy6"/>
    <dgm:cxn modelId="{0EE083EE-C52F-4E52-A5EE-CCE36D524E2E}" type="presOf" srcId="{98A5191B-9033-48B4-AA49-2DAF5EC02CC9}" destId="{0367A08A-B151-4874-A8EE-2485EE15FA6B}" srcOrd="0" destOrd="0" presId="urn:microsoft.com/office/officeart/2005/8/layout/hierarchy6"/>
    <dgm:cxn modelId="{2E9835A2-CD00-4716-A996-F11E50B6711D}" type="presOf" srcId="{95C7AA61-F810-4F3A-9C49-F3174D82AF1A}" destId="{D7432C87-543F-4DD9-B608-AD22A2104971}" srcOrd="0" destOrd="0" presId="urn:microsoft.com/office/officeart/2005/8/layout/hierarchy6"/>
    <dgm:cxn modelId="{181BF5FC-0436-44EB-8E62-4A408B022F99}" srcId="{8CB9D065-CB57-4F95-8462-70ABA3723AD2}" destId="{CB81EB8D-B3D1-4B53-9C94-0C2C12E1B174}" srcOrd="1" destOrd="0" parTransId="{B2ADB30E-CF41-4DAD-941D-15170C855131}" sibTransId="{B00E74BD-9085-4FB5-8F2B-5EFF119047E5}"/>
    <dgm:cxn modelId="{2C890202-171B-46FC-BFFC-27D40171DC54}" type="presOf" srcId="{DE03ADB6-9E49-4E57-9508-9C53E4C0FD03}" destId="{8CB89DDC-6BA9-45EF-8DD3-BFE91699ADAB}" srcOrd="0" destOrd="0" presId="urn:microsoft.com/office/officeart/2005/8/layout/hierarchy6"/>
    <dgm:cxn modelId="{A2305BFE-3E2E-4E3B-8B6B-6858D04EAB42}" type="presOf" srcId="{CB81EB8D-B3D1-4B53-9C94-0C2C12E1B174}" destId="{373DD42C-7B36-44CF-A963-84125F3181B3}" srcOrd="0" destOrd="0" presId="urn:microsoft.com/office/officeart/2005/8/layout/hierarchy6"/>
    <dgm:cxn modelId="{DB1D609A-C18C-4404-8093-54370E0B034A}" type="presOf" srcId="{72F1D0E4-7411-469D-8CAA-7A244044E3E5}" destId="{BACD95A8-A482-4533-97CF-8B1196430739}" srcOrd="0" destOrd="0" presId="urn:microsoft.com/office/officeart/2005/8/layout/hierarchy6"/>
    <dgm:cxn modelId="{7EC0298C-0627-47A6-BE10-AFE25AC6F311}" srcId="{3D0BE338-F1D4-43EC-AD28-A1E8A6E58266}" destId="{C13660BF-2C41-4366-8DDB-F27182F8E963}" srcOrd="1" destOrd="0" parTransId="{B4128E49-47EF-41D7-A964-FE4EC306EAD4}" sibTransId="{32A78DE3-9D46-4D84-AC6C-8C82FA570451}"/>
    <dgm:cxn modelId="{6101615B-2441-4266-8290-3A1B585084E1}" type="presOf" srcId="{B4128E49-47EF-41D7-A964-FE4EC306EAD4}" destId="{0C2A4E26-E62B-4642-B1EC-16CB7E98A282}" srcOrd="0" destOrd="0" presId="urn:microsoft.com/office/officeart/2005/8/layout/hierarchy6"/>
    <dgm:cxn modelId="{48697E92-C190-4BF3-AB01-0C0D43604C27}" type="presOf" srcId="{1BAA46EB-2F41-4CE9-BC43-AA22F01F9C32}" destId="{98ABA6A5-F919-41A6-8AC9-1EBAF7561E32}" srcOrd="0" destOrd="0" presId="urn:microsoft.com/office/officeart/2005/8/layout/hierarchy6"/>
    <dgm:cxn modelId="{DEDB54E4-8215-4591-8E40-64AAA285D375}" type="presOf" srcId="{B45F13F3-01FC-4D8C-A408-0807D802A004}" destId="{3D59076B-4F38-4C17-8A35-D092728B5BD4}" srcOrd="0" destOrd="0" presId="urn:microsoft.com/office/officeart/2005/8/layout/hierarchy6"/>
    <dgm:cxn modelId="{D1FFE764-5397-4FA2-8C67-57C54D09ABA7}" type="presOf" srcId="{42BA3AC2-D961-43A1-982A-B82127741D16}" destId="{D794E499-A8B8-458D-8F58-4A9242504637}" srcOrd="0" destOrd="0" presId="urn:microsoft.com/office/officeart/2005/8/layout/hierarchy6"/>
    <dgm:cxn modelId="{79CA2E02-E722-49D8-812F-DE584C9A27DA}" srcId="{C13660BF-2C41-4366-8DDB-F27182F8E963}" destId="{B45F13F3-01FC-4D8C-A408-0807D802A004}" srcOrd="0" destOrd="0" parTransId="{3B197BB1-C4C8-4477-8390-0E3C912DD561}" sibTransId="{914E880A-62C5-4F08-B4B3-78D82654D394}"/>
    <dgm:cxn modelId="{95589904-3039-4EC6-96EE-043BA2726117}" srcId="{C13660BF-2C41-4366-8DDB-F27182F8E963}" destId="{95C7AA61-F810-4F3A-9C49-F3174D82AF1A}" srcOrd="1" destOrd="0" parTransId="{1BAA46EB-2F41-4CE9-BC43-AA22F01F9C32}" sibTransId="{84F2E268-12A4-4170-A904-03233A7AF554}"/>
    <dgm:cxn modelId="{0E07037F-17B7-43D3-BEF5-59E694F03826}" type="presOf" srcId="{B2ADB30E-CF41-4DAD-941D-15170C855131}" destId="{B3527604-D8E2-4518-9D87-252763B458E1}" srcOrd="0" destOrd="0" presId="urn:microsoft.com/office/officeart/2005/8/layout/hierarchy6"/>
    <dgm:cxn modelId="{794EE7B6-AF78-41A6-BFEC-699091B88FDD}" srcId="{3D0BE338-F1D4-43EC-AD28-A1E8A6E58266}" destId="{8CB9D065-CB57-4F95-8462-70ABA3723AD2}" srcOrd="0" destOrd="0" parTransId="{98A5191B-9033-48B4-AA49-2DAF5EC02CC9}" sibTransId="{B26C8EE9-F88C-44DC-9D0F-D731DF04F4F8}"/>
    <dgm:cxn modelId="{6DB4E7A2-5B28-4D80-8C66-76C736CF45AC}" type="presParOf" srcId="{D794E499-A8B8-458D-8F58-4A9242504637}" destId="{6EB640E0-CFA3-42A1-9AA6-383A45E5BD3C}" srcOrd="0" destOrd="0" presId="urn:microsoft.com/office/officeart/2005/8/layout/hierarchy6"/>
    <dgm:cxn modelId="{5D94745E-3968-46AE-8946-B3619E593326}" type="presParOf" srcId="{6EB640E0-CFA3-42A1-9AA6-383A45E5BD3C}" destId="{355A133A-6F45-47B4-8F25-28EEEC7674DD}" srcOrd="0" destOrd="0" presId="urn:microsoft.com/office/officeart/2005/8/layout/hierarchy6"/>
    <dgm:cxn modelId="{B535266B-3CD2-44C8-BC34-4D62DE11AA26}" type="presParOf" srcId="{355A133A-6F45-47B4-8F25-28EEEC7674DD}" destId="{458F9C41-17F6-4577-BAE5-1BE54DD10637}" srcOrd="0" destOrd="0" presId="urn:microsoft.com/office/officeart/2005/8/layout/hierarchy6"/>
    <dgm:cxn modelId="{D0894AEF-CBA0-4CA3-B5D0-75B6E738D8C9}" type="presParOf" srcId="{458F9C41-17F6-4577-BAE5-1BE54DD10637}" destId="{79584FC1-4049-42F2-9133-F5BC22569C73}" srcOrd="0" destOrd="0" presId="urn:microsoft.com/office/officeart/2005/8/layout/hierarchy6"/>
    <dgm:cxn modelId="{242956FA-9B67-4036-B514-420C03A8A0C6}" type="presParOf" srcId="{458F9C41-17F6-4577-BAE5-1BE54DD10637}" destId="{2E579FE5-328B-4BF4-8EBB-8D2396251F7F}" srcOrd="1" destOrd="0" presId="urn:microsoft.com/office/officeart/2005/8/layout/hierarchy6"/>
    <dgm:cxn modelId="{E0038012-3B08-4AE3-98FB-09DDB031DE33}" type="presParOf" srcId="{2E579FE5-328B-4BF4-8EBB-8D2396251F7F}" destId="{0367A08A-B151-4874-A8EE-2485EE15FA6B}" srcOrd="0" destOrd="0" presId="urn:microsoft.com/office/officeart/2005/8/layout/hierarchy6"/>
    <dgm:cxn modelId="{4011A9F4-58BE-49B0-ADF6-051FA47AE8C3}" type="presParOf" srcId="{2E579FE5-328B-4BF4-8EBB-8D2396251F7F}" destId="{144581C3-849A-4F23-AA23-B7ABC589D7C4}" srcOrd="1" destOrd="0" presId="urn:microsoft.com/office/officeart/2005/8/layout/hierarchy6"/>
    <dgm:cxn modelId="{605B2512-B968-4678-8D19-D1289DCB1F03}" type="presParOf" srcId="{144581C3-849A-4F23-AA23-B7ABC589D7C4}" destId="{ADDA4010-33F0-48A8-B131-2AED71FD3DFF}" srcOrd="0" destOrd="0" presId="urn:microsoft.com/office/officeart/2005/8/layout/hierarchy6"/>
    <dgm:cxn modelId="{AB6D1435-E46E-46AC-8D95-7C10A05A2DA2}" type="presParOf" srcId="{144581C3-849A-4F23-AA23-B7ABC589D7C4}" destId="{972F1F05-2E5F-4F4B-8F8F-506C994E3F23}" srcOrd="1" destOrd="0" presId="urn:microsoft.com/office/officeart/2005/8/layout/hierarchy6"/>
    <dgm:cxn modelId="{C46D92E2-0980-45EE-B09D-03EDE60B336B}" type="presParOf" srcId="{972F1F05-2E5F-4F4B-8F8F-506C994E3F23}" destId="{8CB89DDC-6BA9-45EF-8DD3-BFE91699ADAB}" srcOrd="0" destOrd="0" presId="urn:microsoft.com/office/officeart/2005/8/layout/hierarchy6"/>
    <dgm:cxn modelId="{9F38A685-683C-4C5F-BAC7-590AC3FB16BC}" type="presParOf" srcId="{972F1F05-2E5F-4F4B-8F8F-506C994E3F23}" destId="{C2B8FCF5-7F83-42F1-8BDA-AC1EAC8BB011}" srcOrd="1" destOrd="0" presId="urn:microsoft.com/office/officeart/2005/8/layout/hierarchy6"/>
    <dgm:cxn modelId="{F6C33E8F-6FDC-4042-901B-16B60FA7DA8D}" type="presParOf" srcId="{C2B8FCF5-7F83-42F1-8BDA-AC1EAC8BB011}" destId="{BACD95A8-A482-4533-97CF-8B1196430739}" srcOrd="0" destOrd="0" presId="urn:microsoft.com/office/officeart/2005/8/layout/hierarchy6"/>
    <dgm:cxn modelId="{37B8497E-F7C8-4AD4-9E5E-6C865D8FC2E7}" type="presParOf" srcId="{C2B8FCF5-7F83-42F1-8BDA-AC1EAC8BB011}" destId="{66321F2E-50C1-4EED-B8D3-06DC0EC65128}" srcOrd="1" destOrd="0" presId="urn:microsoft.com/office/officeart/2005/8/layout/hierarchy6"/>
    <dgm:cxn modelId="{577C38B5-6816-4EB5-824B-4DC068D8373C}" type="presParOf" srcId="{972F1F05-2E5F-4F4B-8F8F-506C994E3F23}" destId="{B3527604-D8E2-4518-9D87-252763B458E1}" srcOrd="2" destOrd="0" presId="urn:microsoft.com/office/officeart/2005/8/layout/hierarchy6"/>
    <dgm:cxn modelId="{A07FE48A-BBB7-44C5-B9F0-8924DF1DBF7F}" type="presParOf" srcId="{972F1F05-2E5F-4F4B-8F8F-506C994E3F23}" destId="{98731843-0F13-4F4D-A516-E8E6465E08F4}" srcOrd="3" destOrd="0" presId="urn:microsoft.com/office/officeart/2005/8/layout/hierarchy6"/>
    <dgm:cxn modelId="{D5CB314E-0E4B-480A-9125-877467EBEEA0}" type="presParOf" srcId="{98731843-0F13-4F4D-A516-E8E6465E08F4}" destId="{373DD42C-7B36-44CF-A963-84125F3181B3}" srcOrd="0" destOrd="0" presId="urn:microsoft.com/office/officeart/2005/8/layout/hierarchy6"/>
    <dgm:cxn modelId="{7D01FEFE-6D07-4FF7-99C0-C0BD977764B3}" type="presParOf" srcId="{98731843-0F13-4F4D-A516-E8E6465E08F4}" destId="{83EC942C-B444-448B-80C8-51DDBA6F5073}" srcOrd="1" destOrd="0" presId="urn:microsoft.com/office/officeart/2005/8/layout/hierarchy6"/>
    <dgm:cxn modelId="{8E3CEDC4-3248-4783-817A-C660300519FD}" type="presParOf" srcId="{2E579FE5-328B-4BF4-8EBB-8D2396251F7F}" destId="{0C2A4E26-E62B-4642-B1EC-16CB7E98A282}" srcOrd="2" destOrd="0" presId="urn:microsoft.com/office/officeart/2005/8/layout/hierarchy6"/>
    <dgm:cxn modelId="{7205CE14-9590-4035-9EB1-E8CDDF69A299}" type="presParOf" srcId="{2E579FE5-328B-4BF4-8EBB-8D2396251F7F}" destId="{48FCB1D9-70AE-425C-9ED0-9416635302C5}" srcOrd="3" destOrd="0" presId="urn:microsoft.com/office/officeart/2005/8/layout/hierarchy6"/>
    <dgm:cxn modelId="{1240C7E4-0987-4844-8E56-FED3F47BC651}" type="presParOf" srcId="{48FCB1D9-70AE-425C-9ED0-9416635302C5}" destId="{7FAEE05F-DC8C-4B1A-B95F-F7E6D35462B1}" srcOrd="0" destOrd="0" presId="urn:microsoft.com/office/officeart/2005/8/layout/hierarchy6"/>
    <dgm:cxn modelId="{1E1E899F-A1EF-4D81-BCE6-D209C6E5E00F}" type="presParOf" srcId="{48FCB1D9-70AE-425C-9ED0-9416635302C5}" destId="{E55C1ABB-8C12-4AAB-B60A-C4921E15BC73}" srcOrd="1" destOrd="0" presId="urn:microsoft.com/office/officeart/2005/8/layout/hierarchy6"/>
    <dgm:cxn modelId="{A97D2C45-9DAB-463A-8C8F-AF267E9E2A46}" type="presParOf" srcId="{E55C1ABB-8C12-4AAB-B60A-C4921E15BC73}" destId="{4AD89168-9DA7-427E-8BD3-C96B1A755E18}" srcOrd="0" destOrd="0" presId="urn:microsoft.com/office/officeart/2005/8/layout/hierarchy6"/>
    <dgm:cxn modelId="{AD69F210-4A23-4616-BD25-88A8D9F2167E}" type="presParOf" srcId="{E55C1ABB-8C12-4AAB-B60A-C4921E15BC73}" destId="{B51E5763-7B0F-49D9-94E1-247D58A602C7}" srcOrd="1" destOrd="0" presId="urn:microsoft.com/office/officeart/2005/8/layout/hierarchy6"/>
    <dgm:cxn modelId="{F126A495-F2C3-463E-8FFA-10A8D133D62C}" type="presParOf" srcId="{B51E5763-7B0F-49D9-94E1-247D58A602C7}" destId="{3D59076B-4F38-4C17-8A35-D092728B5BD4}" srcOrd="0" destOrd="0" presId="urn:microsoft.com/office/officeart/2005/8/layout/hierarchy6"/>
    <dgm:cxn modelId="{1B02B251-750A-48C5-ABD6-74F6DF6BDB35}" type="presParOf" srcId="{B51E5763-7B0F-49D9-94E1-247D58A602C7}" destId="{D4C48028-CDA7-496F-AB9B-38D8EFDDCFDA}" srcOrd="1" destOrd="0" presId="urn:microsoft.com/office/officeart/2005/8/layout/hierarchy6"/>
    <dgm:cxn modelId="{F45FF187-A80F-4558-BE71-35A89C412AE9}" type="presParOf" srcId="{E55C1ABB-8C12-4AAB-B60A-C4921E15BC73}" destId="{98ABA6A5-F919-41A6-8AC9-1EBAF7561E32}" srcOrd="2" destOrd="0" presId="urn:microsoft.com/office/officeart/2005/8/layout/hierarchy6"/>
    <dgm:cxn modelId="{ABF6BCDA-E9EE-475B-8549-E19167F8DC62}" type="presParOf" srcId="{E55C1ABB-8C12-4AAB-B60A-C4921E15BC73}" destId="{0A833F3F-DC34-4CE5-85EF-48C0254B1448}" srcOrd="3" destOrd="0" presId="urn:microsoft.com/office/officeart/2005/8/layout/hierarchy6"/>
    <dgm:cxn modelId="{061FCA8B-9EA5-4D06-8969-67E7DFA1257D}" type="presParOf" srcId="{0A833F3F-DC34-4CE5-85EF-48C0254B1448}" destId="{D7432C87-543F-4DD9-B608-AD22A2104971}" srcOrd="0" destOrd="0" presId="urn:microsoft.com/office/officeart/2005/8/layout/hierarchy6"/>
    <dgm:cxn modelId="{3F4D7563-950C-415B-955A-94C3C62DA93F}" type="presParOf" srcId="{0A833F3F-DC34-4CE5-85EF-48C0254B1448}" destId="{2D102357-806B-4BDE-B0C4-21A980CEB898}" srcOrd="1" destOrd="0" presId="urn:microsoft.com/office/officeart/2005/8/layout/hierarchy6"/>
    <dgm:cxn modelId="{217A8388-AB00-4E90-925A-F928E7A3083E}" type="presParOf" srcId="{D794E499-A8B8-458D-8F58-4A9242504637}" destId="{BA2E0890-6A5B-40A4-836D-DFFAC4236A14}"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0FFA40-F661-4CBE-9E8B-57A9AE23AFB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F5309B05-23A5-4B7F-863D-DC3A43C7C76C}">
      <dgm:prSet phldrT="[Testo]" custT="1"/>
      <dgm:spPr/>
      <dgm:t>
        <a:bodyPr/>
        <a:lstStyle/>
        <a:p>
          <a:pPr algn="ctr"/>
          <a:r>
            <a:rPr lang="it-IT" sz="1800" dirty="0" smtClean="0"/>
            <a:t>Per prenotare il suo accesso presso la cancelleria, l’utente dovrà accedere al sito internet dell’ufficio giudiziario e premere su un apposito banner presente sull’homepage denominato </a:t>
          </a:r>
        </a:p>
        <a:p>
          <a:pPr algn="ctr"/>
          <a:r>
            <a:rPr lang="it-IT" sz="1800" i="1" dirty="0" smtClean="0"/>
            <a:t>“Prenotazione online appuntamenti in cancelleria”</a:t>
          </a:r>
          <a:endParaRPr lang="it-IT" sz="1800" dirty="0" smtClean="0"/>
        </a:p>
        <a:p>
          <a:pPr algn="ctr"/>
          <a:endParaRPr lang="it-IT" sz="1800" dirty="0" smtClean="0"/>
        </a:p>
        <a:p>
          <a:pPr algn="ctr"/>
          <a:r>
            <a:rPr lang="it-IT" sz="1800" dirty="0" smtClean="0"/>
            <a:t>L’utente potrà così registrarsi, in caso di primo accesso all’area, oppure effettuare il </a:t>
          </a:r>
          <a:r>
            <a:rPr lang="it-IT" sz="1800" i="1" dirty="0" smtClean="0"/>
            <a:t>login</a:t>
          </a:r>
          <a:r>
            <a:rPr lang="it-IT" sz="1800" dirty="0" smtClean="0"/>
            <a:t> qualora sia già in possesso delle credenziali</a:t>
          </a:r>
          <a:endParaRPr lang="it-IT" sz="1800" dirty="0"/>
        </a:p>
      </dgm:t>
    </dgm:pt>
    <dgm:pt modelId="{68EA1D48-A7D9-40D0-AD7D-5A962BEB1831}" type="parTrans" cxnId="{19A81AA5-7B3F-452D-9976-1DA1553FA9C9}">
      <dgm:prSet/>
      <dgm:spPr/>
      <dgm:t>
        <a:bodyPr/>
        <a:lstStyle/>
        <a:p>
          <a:pPr algn="ctr"/>
          <a:endParaRPr lang="it-IT" sz="1500"/>
        </a:p>
      </dgm:t>
    </dgm:pt>
    <dgm:pt modelId="{E1A25611-8B09-444F-9FBA-C614BDFBDC21}" type="sibTrans" cxnId="{19A81AA5-7B3F-452D-9976-1DA1553FA9C9}">
      <dgm:prSet/>
      <dgm:spPr/>
      <dgm:t>
        <a:bodyPr/>
        <a:lstStyle/>
        <a:p>
          <a:pPr algn="ctr"/>
          <a:endParaRPr lang="it-IT" sz="1500"/>
        </a:p>
      </dgm:t>
    </dgm:pt>
    <dgm:pt modelId="{40D5A4BB-9CBC-44E5-9C84-95FA6D1C73B2}" type="pres">
      <dgm:prSet presAssocID="{D30FFA40-F661-4CBE-9E8B-57A9AE23AFBC}" presName="diagram" presStyleCnt="0">
        <dgm:presLayoutVars>
          <dgm:chPref val="1"/>
          <dgm:dir/>
          <dgm:animOne val="branch"/>
          <dgm:animLvl val="lvl"/>
          <dgm:resizeHandles/>
        </dgm:presLayoutVars>
      </dgm:prSet>
      <dgm:spPr/>
      <dgm:t>
        <a:bodyPr/>
        <a:lstStyle/>
        <a:p>
          <a:endParaRPr lang="it-IT"/>
        </a:p>
      </dgm:t>
    </dgm:pt>
    <dgm:pt modelId="{D4DCC835-1E25-46A5-BBBF-7547572EBB59}" type="pres">
      <dgm:prSet presAssocID="{F5309B05-23A5-4B7F-863D-DC3A43C7C76C}" presName="root" presStyleCnt="0"/>
      <dgm:spPr/>
    </dgm:pt>
    <dgm:pt modelId="{9F59585D-9780-4EE7-B54F-DFCD3F6B9F2D}" type="pres">
      <dgm:prSet presAssocID="{F5309B05-23A5-4B7F-863D-DC3A43C7C76C}" presName="rootComposite" presStyleCnt="0"/>
      <dgm:spPr/>
    </dgm:pt>
    <dgm:pt modelId="{CD3FD109-60DE-49E5-8C58-D32FA3BC58CD}" type="pres">
      <dgm:prSet presAssocID="{F5309B05-23A5-4B7F-863D-DC3A43C7C76C}" presName="rootText" presStyleLbl="node1" presStyleIdx="0" presStyleCnt="1" custScaleX="726241" custScaleY="2000000" custLinFactNeighborX="1660" custLinFactNeighborY="-3725"/>
      <dgm:spPr/>
      <dgm:t>
        <a:bodyPr/>
        <a:lstStyle/>
        <a:p>
          <a:endParaRPr lang="it-IT"/>
        </a:p>
      </dgm:t>
    </dgm:pt>
    <dgm:pt modelId="{FC53153A-C045-4EF5-A90A-432CF5687410}" type="pres">
      <dgm:prSet presAssocID="{F5309B05-23A5-4B7F-863D-DC3A43C7C76C}" presName="rootConnector" presStyleLbl="node1" presStyleIdx="0" presStyleCnt="1"/>
      <dgm:spPr/>
      <dgm:t>
        <a:bodyPr/>
        <a:lstStyle/>
        <a:p>
          <a:endParaRPr lang="it-IT"/>
        </a:p>
      </dgm:t>
    </dgm:pt>
    <dgm:pt modelId="{E0F9F1C1-D913-45A1-9F3A-07C20F54043F}" type="pres">
      <dgm:prSet presAssocID="{F5309B05-23A5-4B7F-863D-DC3A43C7C76C}" presName="childShape" presStyleCnt="0"/>
      <dgm:spPr/>
    </dgm:pt>
  </dgm:ptLst>
  <dgm:cxnLst>
    <dgm:cxn modelId="{19A81AA5-7B3F-452D-9976-1DA1553FA9C9}" srcId="{D30FFA40-F661-4CBE-9E8B-57A9AE23AFBC}" destId="{F5309B05-23A5-4B7F-863D-DC3A43C7C76C}" srcOrd="0" destOrd="0" parTransId="{68EA1D48-A7D9-40D0-AD7D-5A962BEB1831}" sibTransId="{E1A25611-8B09-444F-9FBA-C614BDFBDC21}"/>
    <dgm:cxn modelId="{BBC8BD5D-9F78-4B5B-A306-87F7321E494A}" type="presOf" srcId="{D30FFA40-F661-4CBE-9E8B-57A9AE23AFBC}" destId="{40D5A4BB-9CBC-44E5-9C84-95FA6D1C73B2}" srcOrd="0" destOrd="0" presId="urn:microsoft.com/office/officeart/2005/8/layout/hierarchy3"/>
    <dgm:cxn modelId="{A0B94C93-FB05-4B70-802C-3250A26C7120}" type="presOf" srcId="{F5309B05-23A5-4B7F-863D-DC3A43C7C76C}" destId="{CD3FD109-60DE-49E5-8C58-D32FA3BC58CD}" srcOrd="0" destOrd="0" presId="urn:microsoft.com/office/officeart/2005/8/layout/hierarchy3"/>
    <dgm:cxn modelId="{FDD03426-72CA-41DB-A841-6230ED4CDC62}" type="presOf" srcId="{F5309B05-23A5-4B7F-863D-DC3A43C7C76C}" destId="{FC53153A-C045-4EF5-A90A-432CF5687410}" srcOrd="1" destOrd="0" presId="urn:microsoft.com/office/officeart/2005/8/layout/hierarchy3"/>
    <dgm:cxn modelId="{849BBF95-47BC-4C47-BF9D-24E0FD9AD978}" type="presParOf" srcId="{40D5A4BB-9CBC-44E5-9C84-95FA6D1C73B2}" destId="{D4DCC835-1E25-46A5-BBBF-7547572EBB59}" srcOrd="0" destOrd="0" presId="urn:microsoft.com/office/officeart/2005/8/layout/hierarchy3"/>
    <dgm:cxn modelId="{223E5DF6-A91A-4094-AC10-19DF40AE4972}" type="presParOf" srcId="{D4DCC835-1E25-46A5-BBBF-7547572EBB59}" destId="{9F59585D-9780-4EE7-B54F-DFCD3F6B9F2D}" srcOrd="0" destOrd="0" presId="urn:microsoft.com/office/officeart/2005/8/layout/hierarchy3"/>
    <dgm:cxn modelId="{0B8AA68F-BBF2-4F25-BF8D-61E058A99FA7}" type="presParOf" srcId="{9F59585D-9780-4EE7-B54F-DFCD3F6B9F2D}" destId="{CD3FD109-60DE-49E5-8C58-D32FA3BC58CD}" srcOrd="0" destOrd="0" presId="urn:microsoft.com/office/officeart/2005/8/layout/hierarchy3"/>
    <dgm:cxn modelId="{02AEFB6D-2671-4CF6-AE0F-B5FA60E3535E}" type="presParOf" srcId="{9F59585D-9780-4EE7-B54F-DFCD3F6B9F2D}" destId="{FC53153A-C045-4EF5-A90A-432CF5687410}" srcOrd="1" destOrd="0" presId="urn:microsoft.com/office/officeart/2005/8/layout/hierarchy3"/>
    <dgm:cxn modelId="{269DF0E9-A99F-4FEA-A1A1-8DBC98367512}" type="presParOf" srcId="{D4DCC835-1E25-46A5-BBBF-7547572EBB59}" destId="{E0F9F1C1-D913-45A1-9F3A-07C20F54043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0FFA40-F661-4CBE-9E8B-57A9AE23AFB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F5309B05-23A5-4B7F-863D-DC3A43C7C76C}">
      <dgm:prSet phldrT="[Testo]" custT="1"/>
      <dgm:spPr/>
      <dgm:t>
        <a:bodyPr/>
        <a:lstStyle/>
        <a:p>
          <a:pPr algn="ctr"/>
          <a:r>
            <a:rPr lang="it-IT" sz="1800" dirty="0" smtClean="0"/>
            <a:t>Dopo l’accesso sarà necessario cliccare sul banner</a:t>
          </a:r>
        </a:p>
        <a:p>
          <a:pPr algn="ctr"/>
          <a:r>
            <a:rPr lang="it-IT" sz="1800" i="1" dirty="0" smtClean="0"/>
            <a:t>“Prenotazione online di servizi”</a:t>
          </a:r>
          <a:endParaRPr lang="it-IT" sz="1800" dirty="0" smtClean="0"/>
        </a:p>
        <a:p>
          <a:pPr algn="ctr"/>
          <a:endParaRPr lang="it-IT" sz="1800" dirty="0" smtClean="0"/>
        </a:p>
        <a:p>
          <a:pPr algn="ctr"/>
          <a:r>
            <a:rPr lang="it-IT" sz="1800" dirty="0" smtClean="0"/>
            <a:t>L’utente potrà quindi selezionare il servizio di proprio interesse tra quelli proposti raggruppati per area</a:t>
          </a:r>
          <a:endParaRPr lang="it-IT" sz="1800" dirty="0"/>
        </a:p>
      </dgm:t>
    </dgm:pt>
    <dgm:pt modelId="{68EA1D48-A7D9-40D0-AD7D-5A962BEB1831}" type="parTrans" cxnId="{19A81AA5-7B3F-452D-9976-1DA1553FA9C9}">
      <dgm:prSet/>
      <dgm:spPr/>
      <dgm:t>
        <a:bodyPr/>
        <a:lstStyle/>
        <a:p>
          <a:pPr algn="ctr"/>
          <a:endParaRPr lang="it-IT" sz="1500"/>
        </a:p>
      </dgm:t>
    </dgm:pt>
    <dgm:pt modelId="{E1A25611-8B09-444F-9FBA-C614BDFBDC21}" type="sibTrans" cxnId="{19A81AA5-7B3F-452D-9976-1DA1553FA9C9}">
      <dgm:prSet/>
      <dgm:spPr/>
      <dgm:t>
        <a:bodyPr/>
        <a:lstStyle/>
        <a:p>
          <a:pPr algn="ctr"/>
          <a:endParaRPr lang="it-IT" sz="1500"/>
        </a:p>
      </dgm:t>
    </dgm:pt>
    <dgm:pt modelId="{40D5A4BB-9CBC-44E5-9C84-95FA6D1C73B2}" type="pres">
      <dgm:prSet presAssocID="{D30FFA40-F661-4CBE-9E8B-57A9AE23AFBC}" presName="diagram" presStyleCnt="0">
        <dgm:presLayoutVars>
          <dgm:chPref val="1"/>
          <dgm:dir/>
          <dgm:animOne val="branch"/>
          <dgm:animLvl val="lvl"/>
          <dgm:resizeHandles/>
        </dgm:presLayoutVars>
      </dgm:prSet>
      <dgm:spPr/>
      <dgm:t>
        <a:bodyPr/>
        <a:lstStyle/>
        <a:p>
          <a:endParaRPr lang="it-IT"/>
        </a:p>
      </dgm:t>
    </dgm:pt>
    <dgm:pt modelId="{D4DCC835-1E25-46A5-BBBF-7547572EBB59}" type="pres">
      <dgm:prSet presAssocID="{F5309B05-23A5-4B7F-863D-DC3A43C7C76C}" presName="root" presStyleCnt="0"/>
      <dgm:spPr/>
    </dgm:pt>
    <dgm:pt modelId="{9F59585D-9780-4EE7-B54F-DFCD3F6B9F2D}" type="pres">
      <dgm:prSet presAssocID="{F5309B05-23A5-4B7F-863D-DC3A43C7C76C}" presName="rootComposite" presStyleCnt="0"/>
      <dgm:spPr/>
    </dgm:pt>
    <dgm:pt modelId="{CD3FD109-60DE-49E5-8C58-D32FA3BC58CD}" type="pres">
      <dgm:prSet presAssocID="{F5309B05-23A5-4B7F-863D-DC3A43C7C76C}" presName="rootText" presStyleLbl="node1" presStyleIdx="0" presStyleCnt="1" custScaleX="726241" custScaleY="2000000" custLinFactNeighborX="1660" custLinFactNeighborY="-3725"/>
      <dgm:spPr/>
      <dgm:t>
        <a:bodyPr/>
        <a:lstStyle/>
        <a:p>
          <a:endParaRPr lang="it-IT"/>
        </a:p>
      </dgm:t>
    </dgm:pt>
    <dgm:pt modelId="{FC53153A-C045-4EF5-A90A-432CF5687410}" type="pres">
      <dgm:prSet presAssocID="{F5309B05-23A5-4B7F-863D-DC3A43C7C76C}" presName="rootConnector" presStyleLbl="node1" presStyleIdx="0" presStyleCnt="1"/>
      <dgm:spPr/>
      <dgm:t>
        <a:bodyPr/>
        <a:lstStyle/>
        <a:p>
          <a:endParaRPr lang="it-IT"/>
        </a:p>
      </dgm:t>
    </dgm:pt>
    <dgm:pt modelId="{E0F9F1C1-D913-45A1-9F3A-07C20F54043F}" type="pres">
      <dgm:prSet presAssocID="{F5309B05-23A5-4B7F-863D-DC3A43C7C76C}" presName="childShape" presStyleCnt="0"/>
      <dgm:spPr/>
    </dgm:pt>
  </dgm:ptLst>
  <dgm:cxnLst>
    <dgm:cxn modelId="{3766045C-8835-4568-B86E-D8B7A44F9DE4}" type="presOf" srcId="{D30FFA40-F661-4CBE-9E8B-57A9AE23AFBC}" destId="{40D5A4BB-9CBC-44E5-9C84-95FA6D1C73B2}" srcOrd="0" destOrd="0" presId="urn:microsoft.com/office/officeart/2005/8/layout/hierarchy3"/>
    <dgm:cxn modelId="{D32AA29D-5D69-4ADF-A920-0C223A207D37}" type="presOf" srcId="{F5309B05-23A5-4B7F-863D-DC3A43C7C76C}" destId="{CD3FD109-60DE-49E5-8C58-D32FA3BC58CD}" srcOrd="0" destOrd="0" presId="urn:microsoft.com/office/officeart/2005/8/layout/hierarchy3"/>
    <dgm:cxn modelId="{665C7351-4D7D-43AE-A7B5-F8B4868E44D4}" type="presOf" srcId="{F5309B05-23A5-4B7F-863D-DC3A43C7C76C}" destId="{FC53153A-C045-4EF5-A90A-432CF5687410}" srcOrd="1" destOrd="0" presId="urn:microsoft.com/office/officeart/2005/8/layout/hierarchy3"/>
    <dgm:cxn modelId="{19A81AA5-7B3F-452D-9976-1DA1553FA9C9}" srcId="{D30FFA40-F661-4CBE-9E8B-57A9AE23AFBC}" destId="{F5309B05-23A5-4B7F-863D-DC3A43C7C76C}" srcOrd="0" destOrd="0" parTransId="{68EA1D48-A7D9-40D0-AD7D-5A962BEB1831}" sibTransId="{E1A25611-8B09-444F-9FBA-C614BDFBDC21}"/>
    <dgm:cxn modelId="{388EAEF8-796A-46FA-9F30-8F83A0D0CCC0}" type="presParOf" srcId="{40D5A4BB-9CBC-44E5-9C84-95FA6D1C73B2}" destId="{D4DCC835-1E25-46A5-BBBF-7547572EBB59}" srcOrd="0" destOrd="0" presId="urn:microsoft.com/office/officeart/2005/8/layout/hierarchy3"/>
    <dgm:cxn modelId="{DCF6DE36-6AC3-4708-843F-E78D09759BBA}" type="presParOf" srcId="{D4DCC835-1E25-46A5-BBBF-7547572EBB59}" destId="{9F59585D-9780-4EE7-B54F-DFCD3F6B9F2D}" srcOrd="0" destOrd="0" presId="urn:microsoft.com/office/officeart/2005/8/layout/hierarchy3"/>
    <dgm:cxn modelId="{A78C07E2-266E-4122-A5FE-5BE9F9400398}" type="presParOf" srcId="{9F59585D-9780-4EE7-B54F-DFCD3F6B9F2D}" destId="{CD3FD109-60DE-49E5-8C58-D32FA3BC58CD}" srcOrd="0" destOrd="0" presId="urn:microsoft.com/office/officeart/2005/8/layout/hierarchy3"/>
    <dgm:cxn modelId="{49C73D1A-A944-4914-B489-8A5B6D49E654}" type="presParOf" srcId="{9F59585D-9780-4EE7-B54F-DFCD3F6B9F2D}" destId="{FC53153A-C045-4EF5-A90A-432CF5687410}" srcOrd="1" destOrd="0" presId="urn:microsoft.com/office/officeart/2005/8/layout/hierarchy3"/>
    <dgm:cxn modelId="{82796859-04C4-4D87-ABBD-41E89BC782E5}" type="presParOf" srcId="{D4DCC835-1E25-46A5-BBBF-7547572EBB59}" destId="{E0F9F1C1-D913-45A1-9F3A-07C20F54043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33A805-9E59-4682-A612-ACA05A74E83A}">
      <dsp:nvSpPr>
        <dsp:cNvPr id="0" name=""/>
        <dsp:cNvSpPr/>
      </dsp:nvSpPr>
      <dsp:spPr>
        <a:xfrm>
          <a:off x="0" y="60477"/>
          <a:ext cx="8377189" cy="1315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ts val="0"/>
            </a:spcAft>
          </a:pPr>
          <a:r>
            <a:rPr lang="it-IT" sz="4000" kern="1200" dirty="0" smtClean="0"/>
            <a:t>La piattaforma</a:t>
          </a:r>
        </a:p>
        <a:p>
          <a:pPr lvl="0" algn="ctr" defTabSz="1778000">
            <a:lnSpc>
              <a:spcPct val="90000"/>
            </a:lnSpc>
            <a:spcBef>
              <a:spcPct val="0"/>
            </a:spcBef>
            <a:spcAft>
              <a:spcPts val="0"/>
            </a:spcAft>
          </a:pPr>
          <a:r>
            <a:rPr lang="it-IT" sz="4000" kern="1200" dirty="0" smtClean="0"/>
            <a:t>consente ad ogni sportello</a:t>
          </a:r>
        </a:p>
      </dsp:txBody>
      <dsp:txXfrm>
        <a:off x="0" y="60477"/>
        <a:ext cx="8377189" cy="1315071"/>
      </dsp:txXfrm>
    </dsp:sp>
    <dsp:sp modelId="{11FAF8D7-CE32-434D-9FD2-F0C59FE7BF0B}">
      <dsp:nvSpPr>
        <dsp:cNvPr id="0" name=""/>
        <dsp:cNvSpPr/>
      </dsp:nvSpPr>
      <dsp:spPr>
        <a:xfrm>
          <a:off x="837718" y="1375549"/>
          <a:ext cx="844243" cy="994693"/>
        </a:xfrm>
        <a:custGeom>
          <a:avLst/>
          <a:gdLst/>
          <a:ahLst/>
          <a:cxnLst/>
          <a:rect l="0" t="0" r="0" b="0"/>
          <a:pathLst>
            <a:path>
              <a:moveTo>
                <a:pt x="0" y="0"/>
              </a:moveTo>
              <a:lnTo>
                <a:pt x="0" y="994693"/>
              </a:lnTo>
              <a:lnTo>
                <a:pt x="844243" y="99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02E1F-1232-4B50-B070-1768B88273CB}">
      <dsp:nvSpPr>
        <dsp:cNvPr id="0" name=""/>
        <dsp:cNvSpPr/>
      </dsp:nvSpPr>
      <dsp:spPr>
        <a:xfrm>
          <a:off x="1681962" y="1712707"/>
          <a:ext cx="4525508" cy="13150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it-IT" sz="2300" kern="1200" dirty="0" smtClean="0"/>
            <a:t>di stabilire le giornate e gli orari di ricevimento</a:t>
          </a:r>
          <a:endParaRPr lang="it-IT" sz="1800" i="1" kern="1200" dirty="0"/>
        </a:p>
      </dsp:txBody>
      <dsp:txXfrm>
        <a:off x="1681962" y="1712707"/>
        <a:ext cx="4525508" cy="1315071"/>
      </dsp:txXfrm>
    </dsp:sp>
    <dsp:sp modelId="{C049008E-29D5-4B1F-AC95-1809D8684629}">
      <dsp:nvSpPr>
        <dsp:cNvPr id="0" name=""/>
        <dsp:cNvSpPr/>
      </dsp:nvSpPr>
      <dsp:spPr>
        <a:xfrm>
          <a:off x="837718" y="1375549"/>
          <a:ext cx="844243" cy="2638533"/>
        </a:xfrm>
        <a:custGeom>
          <a:avLst/>
          <a:gdLst/>
          <a:ahLst/>
          <a:cxnLst/>
          <a:rect l="0" t="0" r="0" b="0"/>
          <a:pathLst>
            <a:path>
              <a:moveTo>
                <a:pt x="0" y="0"/>
              </a:moveTo>
              <a:lnTo>
                <a:pt x="0" y="2638533"/>
              </a:lnTo>
              <a:lnTo>
                <a:pt x="844243" y="2638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6C4DB2-0DAD-42E9-94D3-B529833F01C0}">
      <dsp:nvSpPr>
        <dsp:cNvPr id="0" name=""/>
        <dsp:cNvSpPr/>
      </dsp:nvSpPr>
      <dsp:spPr>
        <a:xfrm>
          <a:off x="1681962" y="3356546"/>
          <a:ext cx="4499248" cy="13150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it-IT" sz="2300" kern="1200" dirty="0" smtClean="0"/>
            <a:t>di stabilire il numero massimo di utenti da ricevere giornalmente</a:t>
          </a:r>
          <a:endParaRPr lang="it-IT" sz="1800" i="1" kern="1200" dirty="0"/>
        </a:p>
      </dsp:txBody>
      <dsp:txXfrm>
        <a:off x="1681962" y="3356546"/>
        <a:ext cx="4499248" cy="1315071"/>
      </dsp:txXfrm>
    </dsp:sp>
    <dsp:sp modelId="{C43B2CC7-E2C8-42D6-B8F3-5417087EF789}">
      <dsp:nvSpPr>
        <dsp:cNvPr id="0" name=""/>
        <dsp:cNvSpPr/>
      </dsp:nvSpPr>
      <dsp:spPr>
        <a:xfrm>
          <a:off x="837718" y="1375549"/>
          <a:ext cx="902548" cy="4282372"/>
        </a:xfrm>
        <a:custGeom>
          <a:avLst/>
          <a:gdLst/>
          <a:ahLst/>
          <a:cxnLst/>
          <a:rect l="0" t="0" r="0" b="0"/>
          <a:pathLst>
            <a:path>
              <a:moveTo>
                <a:pt x="0" y="0"/>
              </a:moveTo>
              <a:lnTo>
                <a:pt x="0" y="4282372"/>
              </a:lnTo>
              <a:lnTo>
                <a:pt x="902548" y="4282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DFF05-5BB8-46BC-8179-388DDA2DF382}">
      <dsp:nvSpPr>
        <dsp:cNvPr id="0" name=""/>
        <dsp:cNvSpPr/>
      </dsp:nvSpPr>
      <dsp:spPr>
        <a:xfrm>
          <a:off x="1740267" y="5000385"/>
          <a:ext cx="4469454" cy="13150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it-IT" sz="2300" kern="1200" dirty="0" smtClean="0"/>
            <a:t>di evitare assembramenti, nel rispetto di quanto stabilito con decreto del Presidente del Tribunale</a:t>
          </a:r>
          <a:endParaRPr lang="it-IT" sz="2300" i="1" kern="1200" dirty="0"/>
        </a:p>
      </dsp:txBody>
      <dsp:txXfrm>
        <a:off x="1740267" y="5000385"/>
        <a:ext cx="4469454" cy="13150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584FC1-4049-42F2-9133-F5BC22569C73}">
      <dsp:nvSpPr>
        <dsp:cNvPr id="0" name=""/>
        <dsp:cNvSpPr/>
      </dsp:nvSpPr>
      <dsp:spPr>
        <a:xfrm>
          <a:off x="2645315" y="273271"/>
          <a:ext cx="3066145" cy="2109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cap="none" baseline="0" dirty="0" smtClean="0"/>
            <a:t>I calendari prenotabili online</a:t>
          </a:r>
        </a:p>
        <a:p>
          <a:pPr lvl="0" algn="ctr" defTabSz="800100">
            <a:lnSpc>
              <a:spcPct val="90000"/>
            </a:lnSpc>
            <a:spcBef>
              <a:spcPct val="0"/>
            </a:spcBef>
            <a:spcAft>
              <a:spcPct val="35000"/>
            </a:spcAft>
          </a:pPr>
          <a:r>
            <a:rPr lang="it-IT" sz="1800" b="1" kern="1200" cap="none" baseline="0" dirty="0" smtClean="0"/>
            <a:t>afferiscono</a:t>
          </a:r>
        </a:p>
        <a:p>
          <a:pPr lvl="0" algn="ctr" defTabSz="800100">
            <a:lnSpc>
              <a:spcPct val="90000"/>
            </a:lnSpc>
            <a:spcBef>
              <a:spcPct val="0"/>
            </a:spcBef>
            <a:spcAft>
              <a:spcPct val="35000"/>
            </a:spcAft>
          </a:pPr>
          <a:r>
            <a:rPr lang="it-IT" sz="1800" b="1" kern="1200" cap="none" baseline="0" dirty="0" smtClean="0"/>
            <a:t>alle seguenti aree</a:t>
          </a:r>
          <a:endParaRPr lang="it-IT" sz="1800" b="1" kern="1200" cap="none" baseline="0" dirty="0"/>
        </a:p>
      </dsp:txBody>
      <dsp:txXfrm>
        <a:off x="2645315" y="273271"/>
        <a:ext cx="3066145" cy="2109404"/>
      </dsp:txXfrm>
    </dsp:sp>
    <dsp:sp modelId="{FF16E6E1-63B6-4E47-A0C4-0493C2245364}">
      <dsp:nvSpPr>
        <dsp:cNvPr id="0" name=""/>
        <dsp:cNvSpPr/>
      </dsp:nvSpPr>
      <dsp:spPr>
        <a:xfrm>
          <a:off x="1211231" y="2382676"/>
          <a:ext cx="2967156" cy="673153"/>
        </a:xfrm>
        <a:custGeom>
          <a:avLst/>
          <a:gdLst/>
          <a:ahLst/>
          <a:cxnLst/>
          <a:rect l="0" t="0" r="0" b="0"/>
          <a:pathLst>
            <a:path>
              <a:moveTo>
                <a:pt x="2967156" y="0"/>
              </a:moveTo>
              <a:lnTo>
                <a:pt x="2967156" y="336576"/>
              </a:lnTo>
              <a:lnTo>
                <a:pt x="0" y="336576"/>
              </a:lnTo>
              <a:lnTo>
                <a:pt x="0" y="673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810A6-3718-4A9A-AD8B-5711802B33DE}">
      <dsp:nvSpPr>
        <dsp:cNvPr id="0" name=""/>
        <dsp:cNvSpPr/>
      </dsp:nvSpPr>
      <dsp:spPr>
        <a:xfrm>
          <a:off x="70017" y="3055830"/>
          <a:ext cx="2282428" cy="152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Amministrativa</a:t>
          </a:r>
          <a:endParaRPr lang="it-IT" sz="1600" b="1" kern="1200" cap="small" baseline="0" dirty="0"/>
        </a:p>
      </dsp:txBody>
      <dsp:txXfrm>
        <a:off x="70017" y="3055830"/>
        <a:ext cx="2282428" cy="1521618"/>
      </dsp:txXfrm>
    </dsp:sp>
    <dsp:sp modelId="{A61ED68F-09F4-4615-B9DA-BB22C86276D3}">
      <dsp:nvSpPr>
        <dsp:cNvPr id="0" name=""/>
        <dsp:cNvSpPr/>
      </dsp:nvSpPr>
      <dsp:spPr>
        <a:xfrm>
          <a:off x="4132668" y="2382676"/>
          <a:ext cx="91440" cy="673153"/>
        </a:xfrm>
        <a:custGeom>
          <a:avLst/>
          <a:gdLst/>
          <a:ahLst/>
          <a:cxnLst/>
          <a:rect l="0" t="0" r="0" b="0"/>
          <a:pathLst>
            <a:path>
              <a:moveTo>
                <a:pt x="45720" y="0"/>
              </a:moveTo>
              <a:lnTo>
                <a:pt x="45720" y="673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46C1A-DBB8-4FB9-A849-4F0EF884B2A1}">
      <dsp:nvSpPr>
        <dsp:cNvPr id="0" name=""/>
        <dsp:cNvSpPr/>
      </dsp:nvSpPr>
      <dsp:spPr>
        <a:xfrm>
          <a:off x="3037174" y="3055830"/>
          <a:ext cx="2282428" cy="152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Civile</a:t>
          </a:r>
          <a:endParaRPr lang="it-IT" sz="1600" b="1" kern="1200" dirty="0"/>
        </a:p>
      </dsp:txBody>
      <dsp:txXfrm>
        <a:off x="3037174" y="3055830"/>
        <a:ext cx="2282428" cy="1521618"/>
      </dsp:txXfrm>
    </dsp:sp>
    <dsp:sp modelId="{9BA16AA9-26E5-42BD-851A-570963CDCBF6}">
      <dsp:nvSpPr>
        <dsp:cNvPr id="0" name=""/>
        <dsp:cNvSpPr/>
      </dsp:nvSpPr>
      <dsp:spPr>
        <a:xfrm>
          <a:off x="4178388" y="2382676"/>
          <a:ext cx="2909997" cy="673153"/>
        </a:xfrm>
        <a:custGeom>
          <a:avLst/>
          <a:gdLst/>
          <a:ahLst/>
          <a:cxnLst/>
          <a:rect l="0" t="0" r="0" b="0"/>
          <a:pathLst>
            <a:path>
              <a:moveTo>
                <a:pt x="0" y="0"/>
              </a:moveTo>
              <a:lnTo>
                <a:pt x="0" y="336576"/>
              </a:lnTo>
              <a:lnTo>
                <a:pt x="2909997" y="336576"/>
              </a:lnTo>
              <a:lnTo>
                <a:pt x="2909997" y="673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DE51D1-22DC-48D8-8732-A35C4A5E0975}">
      <dsp:nvSpPr>
        <dsp:cNvPr id="0" name=""/>
        <dsp:cNvSpPr/>
      </dsp:nvSpPr>
      <dsp:spPr>
        <a:xfrm>
          <a:off x="5947171" y="3055830"/>
          <a:ext cx="2282428" cy="152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Penale</a:t>
          </a:r>
          <a:endParaRPr lang="it-IT" sz="1600" b="1" kern="1200" dirty="0" smtClean="0"/>
        </a:p>
      </dsp:txBody>
      <dsp:txXfrm>
        <a:off x="5947171" y="3055830"/>
        <a:ext cx="2282428" cy="15216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584FC1-4049-42F2-9133-F5BC22569C73}">
      <dsp:nvSpPr>
        <dsp:cNvPr id="0" name=""/>
        <dsp:cNvSpPr/>
      </dsp:nvSpPr>
      <dsp:spPr>
        <a:xfrm>
          <a:off x="1816798" y="516370"/>
          <a:ext cx="4816370" cy="1483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cap="none" baseline="0" dirty="0" smtClean="0"/>
            <a:t>Per accedere  all’AREA AMMINISTRATIVA</a:t>
          </a:r>
        </a:p>
        <a:p>
          <a:pPr lvl="0" algn="ctr" defTabSz="800100">
            <a:lnSpc>
              <a:spcPct val="90000"/>
            </a:lnSpc>
            <a:spcBef>
              <a:spcPct val="0"/>
            </a:spcBef>
            <a:spcAft>
              <a:spcPct val="35000"/>
            </a:spcAft>
          </a:pPr>
          <a:r>
            <a:rPr lang="it-IT" sz="1800" b="1" kern="1200" cap="none" baseline="0" dirty="0" smtClean="0"/>
            <a:t> saranno disponibili i seguenti calendari</a:t>
          </a:r>
          <a:endParaRPr lang="it-IT" sz="1800" b="1" kern="1200" cap="none" baseline="0" dirty="0"/>
        </a:p>
      </dsp:txBody>
      <dsp:txXfrm>
        <a:off x="1816798" y="516370"/>
        <a:ext cx="4816370" cy="1483616"/>
      </dsp:txXfrm>
    </dsp:sp>
    <dsp:sp modelId="{FF16E6E1-63B6-4E47-A0C4-0493C2245364}">
      <dsp:nvSpPr>
        <dsp:cNvPr id="0" name=""/>
        <dsp:cNvSpPr/>
      </dsp:nvSpPr>
      <dsp:spPr>
        <a:xfrm>
          <a:off x="1894545" y="1999987"/>
          <a:ext cx="2330438" cy="1144513"/>
        </a:xfrm>
        <a:custGeom>
          <a:avLst/>
          <a:gdLst/>
          <a:ahLst/>
          <a:cxnLst/>
          <a:rect l="0" t="0" r="0" b="0"/>
          <a:pathLst>
            <a:path>
              <a:moveTo>
                <a:pt x="2330438" y="0"/>
              </a:moveTo>
              <a:lnTo>
                <a:pt x="2330438" y="572256"/>
              </a:lnTo>
              <a:lnTo>
                <a:pt x="0" y="572256"/>
              </a:lnTo>
              <a:lnTo>
                <a:pt x="0" y="1144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810A6-3718-4A9A-AD8B-5711802B33DE}">
      <dsp:nvSpPr>
        <dsp:cNvPr id="0" name=""/>
        <dsp:cNvSpPr/>
      </dsp:nvSpPr>
      <dsp:spPr>
        <a:xfrm>
          <a:off x="101900" y="3144500"/>
          <a:ext cx="3585289" cy="2390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Asseverazioni </a:t>
          </a:r>
        </a:p>
        <a:p>
          <a:pPr lvl="0" algn="ctr" defTabSz="711200">
            <a:lnSpc>
              <a:spcPct val="90000"/>
            </a:lnSpc>
            <a:spcBef>
              <a:spcPct val="0"/>
            </a:spcBef>
            <a:spcAft>
              <a:spcPct val="35000"/>
            </a:spcAft>
          </a:pPr>
          <a:r>
            <a:rPr lang="it-IT" sz="1600" b="1" kern="1200" cap="none" baseline="0" dirty="0" smtClean="0"/>
            <a:t>e</a:t>
          </a:r>
          <a:r>
            <a:rPr lang="it-IT" sz="1600" b="1" kern="1200" cap="small" baseline="0" dirty="0" smtClean="0"/>
            <a:t> Atti Notori</a:t>
          </a:r>
          <a:endParaRPr lang="it-IT" sz="1600" b="1" kern="1200" cap="small" baseline="0" dirty="0"/>
        </a:p>
      </dsp:txBody>
      <dsp:txXfrm>
        <a:off x="101900" y="3144500"/>
        <a:ext cx="3585289" cy="2390193"/>
      </dsp:txXfrm>
    </dsp:sp>
    <dsp:sp modelId="{A61ED68F-09F4-4615-B9DA-BB22C86276D3}">
      <dsp:nvSpPr>
        <dsp:cNvPr id="0" name=""/>
        <dsp:cNvSpPr/>
      </dsp:nvSpPr>
      <dsp:spPr>
        <a:xfrm>
          <a:off x="4224983" y="1999987"/>
          <a:ext cx="2232566" cy="1144513"/>
        </a:xfrm>
        <a:custGeom>
          <a:avLst/>
          <a:gdLst/>
          <a:ahLst/>
          <a:cxnLst/>
          <a:rect l="0" t="0" r="0" b="0"/>
          <a:pathLst>
            <a:path>
              <a:moveTo>
                <a:pt x="0" y="0"/>
              </a:moveTo>
              <a:lnTo>
                <a:pt x="0" y="572256"/>
              </a:lnTo>
              <a:lnTo>
                <a:pt x="2232566" y="572256"/>
              </a:lnTo>
              <a:lnTo>
                <a:pt x="2232566" y="1144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46C1A-DBB8-4FB9-A849-4F0EF884B2A1}">
      <dsp:nvSpPr>
        <dsp:cNvPr id="0" name=""/>
        <dsp:cNvSpPr/>
      </dsp:nvSpPr>
      <dsp:spPr>
        <a:xfrm>
          <a:off x="4664905" y="3144500"/>
          <a:ext cx="3585289" cy="2390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Spese di Giustizia</a:t>
          </a:r>
          <a:endParaRPr lang="it-IT" sz="1600" b="1" kern="1200" dirty="0"/>
        </a:p>
      </dsp:txBody>
      <dsp:txXfrm>
        <a:off x="4664905" y="3144500"/>
        <a:ext cx="3585289" cy="23901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584FC1-4049-42F2-9133-F5BC22569C73}">
      <dsp:nvSpPr>
        <dsp:cNvPr id="0" name=""/>
        <dsp:cNvSpPr/>
      </dsp:nvSpPr>
      <dsp:spPr>
        <a:xfrm>
          <a:off x="1972964" y="0"/>
          <a:ext cx="4332913" cy="946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cap="none" baseline="0" dirty="0" smtClean="0"/>
            <a:t>Per accedere  all’AREA CIVILE</a:t>
          </a:r>
        </a:p>
        <a:p>
          <a:pPr lvl="0" algn="ctr" defTabSz="800100">
            <a:lnSpc>
              <a:spcPct val="90000"/>
            </a:lnSpc>
            <a:spcBef>
              <a:spcPct val="0"/>
            </a:spcBef>
            <a:spcAft>
              <a:spcPct val="35000"/>
            </a:spcAft>
          </a:pPr>
          <a:r>
            <a:rPr lang="it-IT" sz="1800" b="1" kern="1200" cap="none" baseline="0" dirty="0" smtClean="0"/>
            <a:t> saranno disponibili i seguenti calendari</a:t>
          </a:r>
          <a:endParaRPr lang="it-IT" sz="1800" b="1" kern="1200" cap="none" baseline="0" dirty="0"/>
        </a:p>
      </dsp:txBody>
      <dsp:txXfrm>
        <a:off x="1972964" y="0"/>
        <a:ext cx="4332913" cy="946847"/>
      </dsp:txXfrm>
    </dsp:sp>
    <dsp:sp modelId="{95C92EE5-2CE7-4818-B1E2-900F1B9F0593}">
      <dsp:nvSpPr>
        <dsp:cNvPr id="0" name=""/>
        <dsp:cNvSpPr/>
      </dsp:nvSpPr>
      <dsp:spPr>
        <a:xfrm>
          <a:off x="1150515" y="946847"/>
          <a:ext cx="2988905" cy="768496"/>
        </a:xfrm>
        <a:custGeom>
          <a:avLst/>
          <a:gdLst/>
          <a:ahLst/>
          <a:cxnLst/>
          <a:rect l="0" t="0" r="0" b="0"/>
          <a:pathLst>
            <a:path>
              <a:moveTo>
                <a:pt x="2988905" y="0"/>
              </a:moveTo>
              <a:lnTo>
                <a:pt x="2988905" y="384248"/>
              </a:lnTo>
              <a:lnTo>
                <a:pt x="0" y="384248"/>
              </a:lnTo>
              <a:lnTo>
                <a:pt x="0" y="768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3E56CB-904D-43FA-9C20-042E6A8A8D93}">
      <dsp:nvSpPr>
        <dsp:cNvPr id="0" name=""/>
        <dsp:cNvSpPr/>
      </dsp:nvSpPr>
      <dsp:spPr>
        <a:xfrm>
          <a:off x="6445" y="1715344"/>
          <a:ext cx="2288140" cy="152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50000"/>
            </a:lnSpc>
            <a:spcBef>
              <a:spcPct val="0"/>
            </a:spcBef>
            <a:spcAft>
              <a:spcPts val="0"/>
            </a:spcAft>
          </a:pPr>
          <a:r>
            <a:rPr lang="it-IT" sz="1600" b="1" kern="1200" cap="small" baseline="0" dirty="0" smtClean="0"/>
            <a:t>Contenzioso Civile</a:t>
          </a:r>
        </a:p>
        <a:p>
          <a:pPr lvl="0" algn="ctr" defTabSz="711200">
            <a:lnSpc>
              <a:spcPct val="50000"/>
            </a:lnSpc>
            <a:spcBef>
              <a:spcPct val="0"/>
            </a:spcBef>
            <a:spcAft>
              <a:spcPts val="0"/>
            </a:spcAft>
          </a:pPr>
          <a:endParaRPr lang="it-IT" sz="1600" b="1" kern="1200" cap="small" baseline="0" dirty="0" smtClean="0"/>
        </a:p>
        <a:p>
          <a:pPr lvl="0" algn="ctr" defTabSz="711200">
            <a:lnSpc>
              <a:spcPct val="50000"/>
            </a:lnSpc>
            <a:spcBef>
              <a:spcPct val="0"/>
            </a:spcBef>
            <a:spcAft>
              <a:spcPts val="0"/>
            </a:spcAft>
          </a:pPr>
          <a:r>
            <a:rPr lang="it-IT" sz="1600" b="1" kern="1200" cap="small" baseline="0" dirty="0" smtClean="0"/>
            <a:t>Lavoro</a:t>
          </a:r>
          <a:endParaRPr lang="it-IT" sz="1600" b="1" kern="1200" cap="small" baseline="0" dirty="0"/>
        </a:p>
      </dsp:txBody>
      <dsp:txXfrm>
        <a:off x="6445" y="1715344"/>
        <a:ext cx="2288140" cy="1525426"/>
      </dsp:txXfrm>
    </dsp:sp>
    <dsp:sp modelId="{0367A08A-B151-4874-A8EE-2485EE15FA6B}">
      <dsp:nvSpPr>
        <dsp:cNvPr id="0" name=""/>
        <dsp:cNvSpPr/>
      </dsp:nvSpPr>
      <dsp:spPr>
        <a:xfrm>
          <a:off x="4079377" y="946847"/>
          <a:ext cx="91440" cy="768496"/>
        </a:xfrm>
        <a:custGeom>
          <a:avLst/>
          <a:gdLst/>
          <a:ahLst/>
          <a:cxnLst/>
          <a:rect l="0" t="0" r="0" b="0"/>
          <a:pathLst>
            <a:path>
              <a:moveTo>
                <a:pt x="60043" y="0"/>
              </a:moveTo>
              <a:lnTo>
                <a:pt x="60043" y="384248"/>
              </a:lnTo>
              <a:lnTo>
                <a:pt x="45720" y="384248"/>
              </a:lnTo>
              <a:lnTo>
                <a:pt x="45720" y="768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A4010-33F0-48A8-B131-2AED71FD3DFF}">
      <dsp:nvSpPr>
        <dsp:cNvPr id="0" name=""/>
        <dsp:cNvSpPr/>
      </dsp:nvSpPr>
      <dsp:spPr>
        <a:xfrm>
          <a:off x="2981027" y="1715344"/>
          <a:ext cx="2288140" cy="152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Volontaria</a:t>
          </a:r>
        </a:p>
        <a:p>
          <a:pPr lvl="0" algn="ctr" defTabSz="711200">
            <a:lnSpc>
              <a:spcPct val="90000"/>
            </a:lnSpc>
            <a:spcBef>
              <a:spcPct val="0"/>
            </a:spcBef>
            <a:spcAft>
              <a:spcPct val="35000"/>
            </a:spcAft>
          </a:pPr>
          <a:r>
            <a:rPr lang="it-IT" sz="1600" b="1" kern="1200" cap="small" baseline="0" dirty="0" smtClean="0"/>
            <a:t> Giurisdizione</a:t>
          </a:r>
          <a:endParaRPr lang="it-IT" sz="1600" b="1" kern="1200" cap="small" baseline="0" dirty="0"/>
        </a:p>
      </dsp:txBody>
      <dsp:txXfrm>
        <a:off x="2981027" y="1715344"/>
        <a:ext cx="2288140" cy="1525426"/>
      </dsp:txXfrm>
    </dsp:sp>
    <dsp:sp modelId="{8CB89DDC-6BA9-45EF-8DD3-BFE91699ADAB}">
      <dsp:nvSpPr>
        <dsp:cNvPr id="0" name=""/>
        <dsp:cNvSpPr/>
      </dsp:nvSpPr>
      <dsp:spPr>
        <a:xfrm>
          <a:off x="2637806" y="3240770"/>
          <a:ext cx="1487291" cy="610170"/>
        </a:xfrm>
        <a:custGeom>
          <a:avLst/>
          <a:gdLst/>
          <a:ahLst/>
          <a:cxnLst/>
          <a:rect l="0" t="0" r="0" b="0"/>
          <a:pathLst>
            <a:path>
              <a:moveTo>
                <a:pt x="1487291" y="0"/>
              </a:moveTo>
              <a:lnTo>
                <a:pt x="1487291" y="305085"/>
              </a:lnTo>
              <a:lnTo>
                <a:pt x="0" y="305085"/>
              </a:lnTo>
              <a:lnTo>
                <a:pt x="0" y="6101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D95A8-A482-4533-97CF-8B1196430739}">
      <dsp:nvSpPr>
        <dsp:cNvPr id="0" name=""/>
        <dsp:cNvSpPr/>
      </dsp:nvSpPr>
      <dsp:spPr>
        <a:xfrm>
          <a:off x="1493736" y="3850941"/>
          <a:ext cx="2288140" cy="152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Deposito e ritiro atti</a:t>
          </a:r>
          <a:endParaRPr lang="it-IT" sz="1600" b="1" kern="1200" cap="small" baseline="0" dirty="0"/>
        </a:p>
      </dsp:txBody>
      <dsp:txXfrm>
        <a:off x="1493736" y="3850941"/>
        <a:ext cx="2288140" cy="1525426"/>
      </dsp:txXfrm>
    </dsp:sp>
    <dsp:sp modelId="{B3527604-D8E2-4518-9D87-252763B458E1}">
      <dsp:nvSpPr>
        <dsp:cNvPr id="0" name=""/>
        <dsp:cNvSpPr/>
      </dsp:nvSpPr>
      <dsp:spPr>
        <a:xfrm>
          <a:off x="4125097" y="3240770"/>
          <a:ext cx="1487291" cy="610170"/>
        </a:xfrm>
        <a:custGeom>
          <a:avLst/>
          <a:gdLst/>
          <a:ahLst/>
          <a:cxnLst/>
          <a:rect l="0" t="0" r="0" b="0"/>
          <a:pathLst>
            <a:path>
              <a:moveTo>
                <a:pt x="0" y="0"/>
              </a:moveTo>
              <a:lnTo>
                <a:pt x="0" y="305085"/>
              </a:lnTo>
              <a:lnTo>
                <a:pt x="1487291" y="305085"/>
              </a:lnTo>
              <a:lnTo>
                <a:pt x="1487291" y="6101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3DD42C-7B36-44CF-A963-84125F3181B3}">
      <dsp:nvSpPr>
        <dsp:cNvPr id="0" name=""/>
        <dsp:cNvSpPr/>
      </dsp:nvSpPr>
      <dsp:spPr>
        <a:xfrm>
          <a:off x="4468318" y="3850941"/>
          <a:ext cx="2288140" cy="152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Successioni</a:t>
          </a:r>
          <a:endParaRPr lang="it-IT" sz="1600" b="1" kern="1200" cap="small" baseline="0" dirty="0"/>
        </a:p>
      </dsp:txBody>
      <dsp:txXfrm>
        <a:off x="4468318" y="3850941"/>
        <a:ext cx="2288140" cy="1525426"/>
      </dsp:txXfrm>
    </dsp:sp>
    <dsp:sp modelId="{0C2A4E26-E62B-4642-B1EC-16CB7E98A282}">
      <dsp:nvSpPr>
        <dsp:cNvPr id="0" name=""/>
        <dsp:cNvSpPr/>
      </dsp:nvSpPr>
      <dsp:spPr>
        <a:xfrm>
          <a:off x="4139421" y="946847"/>
          <a:ext cx="2960258" cy="768496"/>
        </a:xfrm>
        <a:custGeom>
          <a:avLst/>
          <a:gdLst/>
          <a:ahLst/>
          <a:cxnLst/>
          <a:rect l="0" t="0" r="0" b="0"/>
          <a:pathLst>
            <a:path>
              <a:moveTo>
                <a:pt x="0" y="0"/>
              </a:moveTo>
              <a:lnTo>
                <a:pt x="0" y="384248"/>
              </a:lnTo>
              <a:lnTo>
                <a:pt x="2960258" y="384248"/>
              </a:lnTo>
              <a:lnTo>
                <a:pt x="2960258" y="768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AEE05F-DC8C-4B1A-B95F-F7E6D35462B1}">
      <dsp:nvSpPr>
        <dsp:cNvPr id="0" name=""/>
        <dsp:cNvSpPr/>
      </dsp:nvSpPr>
      <dsp:spPr>
        <a:xfrm>
          <a:off x="5955609" y="1715344"/>
          <a:ext cx="2288140" cy="1525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Esecuzioni Immobiliari</a:t>
          </a:r>
        </a:p>
        <a:p>
          <a:pPr lvl="0" algn="ctr" defTabSz="711200">
            <a:lnSpc>
              <a:spcPct val="90000"/>
            </a:lnSpc>
            <a:spcBef>
              <a:spcPct val="0"/>
            </a:spcBef>
            <a:spcAft>
              <a:spcPct val="35000"/>
            </a:spcAft>
          </a:pPr>
          <a:r>
            <a:rPr lang="it-IT" sz="1600" b="1" kern="1200" cap="small" baseline="0" dirty="0" smtClean="0"/>
            <a:t>Esecuzioni Mobiliari</a:t>
          </a:r>
        </a:p>
        <a:p>
          <a:pPr lvl="0" algn="ctr" defTabSz="711200">
            <a:lnSpc>
              <a:spcPct val="90000"/>
            </a:lnSpc>
            <a:spcBef>
              <a:spcPct val="0"/>
            </a:spcBef>
            <a:spcAft>
              <a:spcPct val="35000"/>
            </a:spcAft>
          </a:pPr>
          <a:r>
            <a:rPr lang="it-IT" sz="1600" b="1" kern="1200" cap="small" baseline="0" dirty="0" smtClean="0"/>
            <a:t>Fallimenti</a:t>
          </a:r>
          <a:endParaRPr lang="it-IT" sz="1600" b="1" kern="1200" cap="small" baseline="0" dirty="0"/>
        </a:p>
      </dsp:txBody>
      <dsp:txXfrm>
        <a:off x="5955609" y="1715344"/>
        <a:ext cx="2288140" cy="15254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584FC1-4049-42F2-9133-F5BC22569C73}">
      <dsp:nvSpPr>
        <dsp:cNvPr id="0" name=""/>
        <dsp:cNvSpPr/>
      </dsp:nvSpPr>
      <dsp:spPr>
        <a:xfrm>
          <a:off x="1780389" y="0"/>
          <a:ext cx="4693956" cy="970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cap="none" baseline="0" dirty="0" smtClean="0"/>
            <a:t>Per accedere  all’AREA PENALE</a:t>
          </a:r>
        </a:p>
        <a:p>
          <a:pPr lvl="0" algn="ctr" defTabSz="800100">
            <a:lnSpc>
              <a:spcPct val="90000"/>
            </a:lnSpc>
            <a:spcBef>
              <a:spcPct val="0"/>
            </a:spcBef>
            <a:spcAft>
              <a:spcPct val="35000"/>
            </a:spcAft>
          </a:pPr>
          <a:r>
            <a:rPr lang="it-IT" sz="1800" b="1" kern="1200" cap="none" baseline="0" dirty="0" smtClean="0"/>
            <a:t> saranno disponibili i seguenti calendari</a:t>
          </a:r>
          <a:endParaRPr lang="it-IT" sz="1800" b="1" kern="1200" cap="none" baseline="0" dirty="0"/>
        </a:p>
      </dsp:txBody>
      <dsp:txXfrm>
        <a:off x="1780389" y="0"/>
        <a:ext cx="4693956" cy="970041"/>
      </dsp:txXfrm>
    </dsp:sp>
    <dsp:sp modelId="{0367A08A-B151-4874-A8EE-2485EE15FA6B}">
      <dsp:nvSpPr>
        <dsp:cNvPr id="0" name=""/>
        <dsp:cNvSpPr/>
      </dsp:nvSpPr>
      <dsp:spPr>
        <a:xfrm>
          <a:off x="1934803" y="970041"/>
          <a:ext cx="2192564" cy="855846"/>
        </a:xfrm>
        <a:custGeom>
          <a:avLst/>
          <a:gdLst/>
          <a:ahLst/>
          <a:cxnLst/>
          <a:rect l="0" t="0" r="0" b="0"/>
          <a:pathLst>
            <a:path>
              <a:moveTo>
                <a:pt x="2192564" y="0"/>
              </a:moveTo>
              <a:lnTo>
                <a:pt x="2192564" y="427923"/>
              </a:lnTo>
              <a:lnTo>
                <a:pt x="0" y="427923"/>
              </a:lnTo>
              <a:lnTo>
                <a:pt x="0" y="855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A4010-33F0-48A8-B131-2AED71FD3DFF}">
      <dsp:nvSpPr>
        <dsp:cNvPr id="0" name=""/>
        <dsp:cNvSpPr/>
      </dsp:nvSpPr>
      <dsp:spPr>
        <a:xfrm>
          <a:off x="1095551" y="1825888"/>
          <a:ext cx="1678505" cy="1119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Dibattimento</a:t>
          </a:r>
          <a:endParaRPr lang="it-IT" sz="1600" b="1" kern="1200" cap="small" baseline="0" dirty="0"/>
        </a:p>
      </dsp:txBody>
      <dsp:txXfrm>
        <a:off x="1095551" y="1825888"/>
        <a:ext cx="1678505" cy="1119003"/>
      </dsp:txXfrm>
    </dsp:sp>
    <dsp:sp modelId="{8CB89DDC-6BA9-45EF-8DD3-BFE91699ADAB}">
      <dsp:nvSpPr>
        <dsp:cNvPr id="0" name=""/>
        <dsp:cNvSpPr/>
      </dsp:nvSpPr>
      <dsp:spPr>
        <a:xfrm>
          <a:off x="843775" y="2944892"/>
          <a:ext cx="1091028" cy="883330"/>
        </a:xfrm>
        <a:custGeom>
          <a:avLst/>
          <a:gdLst/>
          <a:ahLst/>
          <a:cxnLst/>
          <a:rect l="0" t="0" r="0" b="0"/>
          <a:pathLst>
            <a:path>
              <a:moveTo>
                <a:pt x="1091028" y="0"/>
              </a:moveTo>
              <a:lnTo>
                <a:pt x="1091028" y="441665"/>
              </a:lnTo>
              <a:lnTo>
                <a:pt x="0" y="441665"/>
              </a:lnTo>
              <a:lnTo>
                <a:pt x="0" y="883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D95A8-A482-4533-97CF-8B1196430739}">
      <dsp:nvSpPr>
        <dsp:cNvPr id="0" name=""/>
        <dsp:cNvSpPr/>
      </dsp:nvSpPr>
      <dsp:spPr>
        <a:xfrm>
          <a:off x="4522" y="3828222"/>
          <a:ext cx="1678505" cy="1119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Deposito</a:t>
          </a:r>
        </a:p>
        <a:p>
          <a:pPr lvl="0" algn="ctr" defTabSz="711200">
            <a:lnSpc>
              <a:spcPct val="90000"/>
            </a:lnSpc>
            <a:spcBef>
              <a:spcPct val="0"/>
            </a:spcBef>
            <a:spcAft>
              <a:spcPct val="35000"/>
            </a:spcAft>
          </a:pPr>
          <a:r>
            <a:rPr lang="it-IT" sz="1600" b="1" kern="1200" cap="small" baseline="0" dirty="0" smtClean="0"/>
            <a:t> e visione atti</a:t>
          </a:r>
          <a:endParaRPr lang="it-IT" sz="1600" b="1" kern="1200" cap="small" baseline="0" dirty="0"/>
        </a:p>
      </dsp:txBody>
      <dsp:txXfrm>
        <a:off x="4522" y="3828222"/>
        <a:ext cx="1678505" cy="1119003"/>
      </dsp:txXfrm>
    </dsp:sp>
    <dsp:sp modelId="{B3527604-D8E2-4518-9D87-252763B458E1}">
      <dsp:nvSpPr>
        <dsp:cNvPr id="0" name=""/>
        <dsp:cNvSpPr/>
      </dsp:nvSpPr>
      <dsp:spPr>
        <a:xfrm>
          <a:off x="1934803" y="2944892"/>
          <a:ext cx="1091028" cy="883330"/>
        </a:xfrm>
        <a:custGeom>
          <a:avLst/>
          <a:gdLst/>
          <a:ahLst/>
          <a:cxnLst/>
          <a:rect l="0" t="0" r="0" b="0"/>
          <a:pathLst>
            <a:path>
              <a:moveTo>
                <a:pt x="0" y="0"/>
              </a:moveTo>
              <a:lnTo>
                <a:pt x="0" y="441665"/>
              </a:lnTo>
              <a:lnTo>
                <a:pt x="1091028" y="441665"/>
              </a:lnTo>
              <a:lnTo>
                <a:pt x="1091028" y="883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3DD42C-7B36-44CF-A963-84125F3181B3}">
      <dsp:nvSpPr>
        <dsp:cNvPr id="0" name=""/>
        <dsp:cNvSpPr/>
      </dsp:nvSpPr>
      <dsp:spPr>
        <a:xfrm>
          <a:off x="2186579" y="3828222"/>
          <a:ext cx="1678505" cy="1119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Impugnazioni e</a:t>
          </a:r>
        </a:p>
        <a:p>
          <a:pPr lvl="0" algn="ctr" defTabSz="711200">
            <a:lnSpc>
              <a:spcPct val="90000"/>
            </a:lnSpc>
            <a:spcBef>
              <a:spcPct val="0"/>
            </a:spcBef>
            <a:spcAft>
              <a:spcPct val="35000"/>
            </a:spcAft>
          </a:pPr>
          <a:r>
            <a:rPr lang="it-IT" sz="1600" b="1" kern="1200" cap="small" baseline="0" dirty="0" smtClean="0"/>
            <a:t>Patrocinio a Spese dello Stato</a:t>
          </a:r>
          <a:endParaRPr lang="it-IT" sz="1600" b="1" kern="1200" cap="small" baseline="0" dirty="0"/>
        </a:p>
      </dsp:txBody>
      <dsp:txXfrm>
        <a:off x="2186579" y="3828222"/>
        <a:ext cx="1678505" cy="1119003"/>
      </dsp:txXfrm>
    </dsp:sp>
    <dsp:sp modelId="{0C2A4E26-E62B-4642-B1EC-16CB7E98A282}">
      <dsp:nvSpPr>
        <dsp:cNvPr id="0" name=""/>
        <dsp:cNvSpPr/>
      </dsp:nvSpPr>
      <dsp:spPr>
        <a:xfrm>
          <a:off x="4127367" y="970041"/>
          <a:ext cx="2171549" cy="855846"/>
        </a:xfrm>
        <a:custGeom>
          <a:avLst/>
          <a:gdLst/>
          <a:ahLst/>
          <a:cxnLst/>
          <a:rect l="0" t="0" r="0" b="0"/>
          <a:pathLst>
            <a:path>
              <a:moveTo>
                <a:pt x="0" y="0"/>
              </a:moveTo>
              <a:lnTo>
                <a:pt x="0" y="427923"/>
              </a:lnTo>
              <a:lnTo>
                <a:pt x="2171549" y="427923"/>
              </a:lnTo>
              <a:lnTo>
                <a:pt x="2171549" y="855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AEE05F-DC8C-4B1A-B95F-F7E6D35462B1}">
      <dsp:nvSpPr>
        <dsp:cNvPr id="0" name=""/>
        <dsp:cNvSpPr/>
      </dsp:nvSpPr>
      <dsp:spPr>
        <a:xfrm>
          <a:off x="5459664" y="1825888"/>
          <a:ext cx="1678505" cy="1119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Ufficio GIP/GUP</a:t>
          </a:r>
          <a:endParaRPr lang="it-IT" sz="1600" b="1" kern="1200" cap="small" baseline="0" dirty="0"/>
        </a:p>
      </dsp:txBody>
      <dsp:txXfrm>
        <a:off x="5459664" y="1825888"/>
        <a:ext cx="1678505" cy="1119003"/>
      </dsp:txXfrm>
    </dsp:sp>
    <dsp:sp modelId="{4AD89168-9DA7-427E-8BD3-C96B1A755E18}">
      <dsp:nvSpPr>
        <dsp:cNvPr id="0" name=""/>
        <dsp:cNvSpPr/>
      </dsp:nvSpPr>
      <dsp:spPr>
        <a:xfrm>
          <a:off x="5207888" y="2944892"/>
          <a:ext cx="1091028" cy="883330"/>
        </a:xfrm>
        <a:custGeom>
          <a:avLst/>
          <a:gdLst/>
          <a:ahLst/>
          <a:cxnLst/>
          <a:rect l="0" t="0" r="0" b="0"/>
          <a:pathLst>
            <a:path>
              <a:moveTo>
                <a:pt x="1091028" y="0"/>
              </a:moveTo>
              <a:lnTo>
                <a:pt x="1091028" y="441665"/>
              </a:lnTo>
              <a:lnTo>
                <a:pt x="0" y="441665"/>
              </a:lnTo>
              <a:lnTo>
                <a:pt x="0" y="883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59076B-4F38-4C17-8A35-D092728B5BD4}">
      <dsp:nvSpPr>
        <dsp:cNvPr id="0" name=""/>
        <dsp:cNvSpPr/>
      </dsp:nvSpPr>
      <dsp:spPr>
        <a:xfrm>
          <a:off x="4368636" y="3828222"/>
          <a:ext cx="1678505" cy="1119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cap="small" baseline="0" dirty="0" smtClean="0"/>
            <a:t>Deposito</a:t>
          </a:r>
        </a:p>
        <a:p>
          <a:pPr lvl="0" algn="ctr" defTabSz="711200">
            <a:lnSpc>
              <a:spcPct val="90000"/>
            </a:lnSpc>
            <a:spcBef>
              <a:spcPct val="0"/>
            </a:spcBef>
            <a:spcAft>
              <a:spcPct val="35000"/>
            </a:spcAft>
          </a:pPr>
          <a:r>
            <a:rPr lang="it-IT" sz="1600" b="1" kern="1200" cap="small" baseline="0" dirty="0" smtClean="0"/>
            <a:t>e visione atti</a:t>
          </a:r>
          <a:endParaRPr lang="it-IT" sz="1600" b="1" kern="1200" cap="small" baseline="0" dirty="0"/>
        </a:p>
      </dsp:txBody>
      <dsp:txXfrm>
        <a:off x="4368636" y="3828222"/>
        <a:ext cx="1678505" cy="1119003"/>
      </dsp:txXfrm>
    </dsp:sp>
    <dsp:sp modelId="{98ABA6A5-F919-41A6-8AC9-1EBAF7561E32}">
      <dsp:nvSpPr>
        <dsp:cNvPr id="0" name=""/>
        <dsp:cNvSpPr/>
      </dsp:nvSpPr>
      <dsp:spPr>
        <a:xfrm>
          <a:off x="6298917" y="2944892"/>
          <a:ext cx="1091028" cy="883330"/>
        </a:xfrm>
        <a:custGeom>
          <a:avLst/>
          <a:gdLst/>
          <a:ahLst/>
          <a:cxnLst/>
          <a:rect l="0" t="0" r="0" b="0"/>
          <a:pathLst>
            <a:path>
              <a:moveTo>
                <a:pt x="0" y="0"/>
              </a:moveTo>
              <a:lnTo>
                <a:pt x="0" y="441665"/>
              </a:lnTo>
              <a:lnTo>
                <a:pt x="1091028" y="441665"/>
              </a:lnTo>
              <a:lnTo>
                <a:pt x="1091028" y="883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32C87-543F-4DD9-B608-AD22A2104971}">
      <dsp:nvSpPr>
        <dsp:cNvPr id="0" name=""/>
        <dsp:cNvSpPr/>
      </dsp:nvSpPr>
      <dsp:spPr>
        <a:xfrm>
          <a:off x="6550692" y="3828222"/>
          <a:ext cx="1678505" cy="1119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i="0" kern="1200" cap="small" baseline="0" dirty="0" smtClean="0"/>
            <a:t>Impugnazioni</a:t>
          </a:r>
        </a:p>
        <a:p>
          <a:pPr lvl="0" algn="ctr" defTabSz="711200">
            <a:lnSpc>
              <a:spcPct val="90000"/>
            </a:lnSpc>
            <a:spcBef>
              <a:spcPct val="0"/>
            </a:spcBef>
            <a:spcAft>
              <a:spcPct val="35000"/>
            </a:spcAft>
          </a:pPr>
          <a:r>
            <a:rPr lang="it-IT" sz="1600" b="1" i="0" kern="1200" cap="small" baseline="0" dirty="0" smtClean="0"/>
            <a:t>e Opposizioni</a:t>
          </a:r>
          <a:endParaRPr lang="it-IT" sz="1600" b="1" i="0" kern="1200" cap="small" baseline="0" dirty="0"/>
        </a:p>
      </dsp:txBody>
      <dsp:txXfrm>
        <a:off x="6550692" y="3828222"/>
        <a:ext cx="1678505" cy="11190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3FD109-60DE-49E5-8C58-D32FA3BC58CD}">
      <dsp:nvSpPr>
        <dsp:cNvPr id="0" name=""/>
        <dsp:cNvSpPr/>
      </dsp:nvSpPr>
      <dsp:spPr>
        <a:xfrm>
          <a:off x="0" y="461320"/>
          <a:ext cx="3604054" cy="49626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kern="1200" dirty="0" smtClean="0"/>
            <a:t>Per prenotare il suo accesso presso la cancelleria, l’utente dovrà accedere al sito internet dell’ufficio giudiziario e premere su un apposito banner presente sull’homepage denominato </a:t>
          </a:r>
        </a:p>
        <a:p>
          <a:pPr lvl="0" algn="ctr" defTabSz="800100">
            <a:lnSpc>
              <a:spcPct val="90000"/>
            </a:lnSpc>
            <a:spcBef>
              <a:spcPct val="0"/>
            </a:spcBef>
            <a:spcAft>
              <a:spcPct val="35000"/>
            </a:spcAft>
          </a:pPr>
          <a:r>
            <a:rPr lang="it-IT" sz="1800" i="1" kern="1200" dirty="0" smtClean="0"/>
            <a:t>“Prenotazione online appuntamenti in cancelleria”</a:t>
          </a:r>
          <a:endParaRPr lang="it-IT" sz="1800" kern="1200" dirty="0" smtClean="0"/>
        </a:p>
        <a:p>
          <a:pPr lvl="0" algn="ctr" defTabSz="800100">
            <a:lnSpc>
              <a:spcPct val="90000"/>
            </a:lnSpc>
            <a:spcBef>
              <a:spcPct val="0"/>
            </a:spcBef>
            <a:spcAft>
              <a:spcPct val="35000"/>
            </a:spcAft>
          </a:pPr>
          <a:endParaRPr lang="it-IT" sz="1800" kern="1200" dirty="0" smtClean="0"/>
        </a:p>
        <a:p>
          <a:pPr lvl="0" algn="ctr" defTabSz="800100">
            <a:lnSpc>
              <a:spcPct val="90000"/>
            </a:lnSpc>
            <a:spcBef>
              <a:spcPct val="0"/>
            </a:spcBef>
            <a:spcAft>
              <a:spcPct val="35000"/>
            </a:spcAft>
          </a:pPr>
          <a:r>
            <a:rPr lang="it-IT" sz="1800" kern="1200" dirty="0" smtClean="0"/>
            <a:t>L’utente potrà così registrarsi, in caso di primo accesso all’area, oppure effettuare il </a:t>
          </a:r>
          <a:r>
            <a:rPr lang="it-IT" sz="1800" i="1" kern="1200" dirty="0" smtClean="0"/>
            <a:t>login</a:t>
          </a:r>
          <a:r>
            <a:rPr lang="it-IT" sz="1800" kern="1200" dirty="0" smtClean="0"/>
            <a:t> qualora sia già in possesso delle credenziali</a:t>
          </a:r>
          <a:endParaRPr lang="it-IT" sz="1800" kern="1200" dirty="0"/>
        </a:p>
      </dsp:txBody>
      <dsp:txXfrm>
        <a:off x="0" y="461320"/>
        <a:ext cx="3604054" cy="496261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3FD109-60DE-49E5-8C58-D32FA3BC58CD}">
      <dsp:nvSpPr>
        <dsp:cNvPr id="0" name=""/>
        <dsp:cNvSpPr/>
      </dsp:nvSpPr>
      <dsp:spPr>
        <a:xfrm>
          <a:off x="0" y="649179"/>
          <a:ext cx="3332205" cy="4588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kern="1200" dirty="0" smtClean="0"/>
            <a:t>Dopo l’accesso sarà necessario cliccare sul banner</a:t>
          </a:r>
        </a:p>
        <a:p>
          <a:pPr lvl="0" algn="ctr" defTabSz="800100">
            <a:lnSpc>
              <a:spcPct val="90000"/>
            </a:lnSpc>
            <a:spcBef>
              <a:spcPct val="0"/>
            </a:spcBef>
            <a:spcAft>
              <a:spcPct val="35000"/>
            </a:spcAft>
          </a:pPr>
          <a:r>
            <a:rPr lang="it-IT" sz="1800" i="1" kern="1200" dirty="0" smtClean="0"/>
            <a:t>“Prenotazione online di servizi”</a:t>
          </a:r>
          <a:endParaRPr lang="it-IT" sz="1800" kern="1200" dirty="0" smtClean="0"/>
        </a:p>
        <a:p>
          <a:pPr lvl="0" algn="ctr" defTabSz="800100">
            <a:lnSpc>
              <a:spcPct val="90000"/>
            </a:lnSpc>
            <a:spcBef>
              <a:spcPct val="0"/>
            </a:spcBef>
            <a:spcAft>
              <a:spcPct val="35000"/>
            </a:spcAft>
          </a:pPr>
          <a:endParaRPr lang="it-IT" sz="1800" kern="1200" dirty="0" smtClean="0"/>
        </a:p>
        <a:p>
          <a:pPr lvl="0" algn="ctr" defTabSz="800100">
            <a:lnSpc>
              <a:spcPct val="90000"/>
            </a:lnSpc>
            <a:spcBef>
              <a:spcPct val="0"/>
            </a:spcBef>
            <a:spcAft>
              <a:spcPct val="35000"/>
            </a:spcAft>
          </a:pPr>
          <a:r>
            <a:rPr lang="it-IT" sz="1800" kern="1200" dirty="0" smtClean="0"/>
            <a:t>L’utente potrà quindi selezionare il servizio di proprio interesse tra quelli proposti raggruppati per area</a:t>
          </a:r>
          <a:endParaRPr lang="it-IT" sz="1800" kern="1200" dirty="0"/>
        </a:p>
      </dsp:txBody>
      <dsp:txXfrm>
        <a:off x="0" y="649179"/>
        <a:ext cx="3332205" cy="4588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CBFC8-F098-4EDF-8BB9-72A8A5DE5332}" type="datetimeFigureOut">
              <a:rPr lang="it-IT" smtClean="0"/>
              <a:pPr/>
              <a:t>19/11/2020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BED54-536E-403F-BF09-719BB7B50AC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16BED54-536E-403F-BF09-719BB7B50ACC}"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3E1FAF-876F-4489-962B-072C8DFFB1F7}" type="datetimeFigureOut">
              <a:rPr lang="it-IT" smtClean="0"/>
              <a:pPr/>
              <a:t>19/11/2020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875E898-6D84-444D-B8C1-F4AE64281D70}" type="slidenum">
              <a:rPr lang="it-IT" smtClean="0"/>
              <a:pPr/>
              <a:t>‹N›</a:t>
            </a:fld>
            <a:endParaRPr lang="it-IT"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E1FAF-876F-4489-962B-072C8DFFB1F7}" type="datetimeFigureOut">
              <a:rPr lang="it-IT" smtClean="0"/>
              <a:pPr/>
              <a:t>19/11/2020</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5E898-6D84-444D-B8C1-F4AE64281D70}"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bunale.pordenone.it/come.aspx?scheda=3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9">
            <a:extLst>
              <a:ext uri="{FF2B5EF4-FFF2-40B4-BE49-F238E27FC236}">
                <a16:creationId xmlns="" xmlns:a16="http://schemas.microsoft.com/office/drawing/2014/main" id="{27BDFED6-6E33-4606-AFE2-886ADB1C01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5" descr="Immagine che contiene erba, esterni, edificio, parco&#10;&#10;Descrizione generata automaticamente">
            <a:extLst>
              <a:ext uri="{FF2B5EF4-FFF2-40B4-BE49-F238E27FC236}">
                <a16:creationId xmlns="" xmlns:a16="http://schemas.microsoft.com/office/drawing/2014/main" id="{F11DCF07-D973-470B-871F-91C4DB1A0FF9}"/>
              </a:ext>
            </a:extLst>
          </p:cNvPr>
          <p:cNvPicPr>
            <a:picLocks noChangeAspect="1"/>
          </p:cNvPicPr>
          <p:nvPr/>
        </p:nvPicPr>
        <p:blipFill rotWithShape="1">
          <a:blip r:embed="rId2" cstate="print"/>
          <a:srcRect t="15662" r="-1" b="21846"/>
          <a:stretch/>
        </p:blipFill>
        <p:spPr>
          <a:xfrm>
            <a:off x="1" y="3681410"/>
            <a:ext cx="9144000" cy="3176595"/>
          </a:xfrm>
          <a:prstGeom prst="rect">
            <a:avLst/>
          </a:prstGeom>
        </p:spPr>
      </p:pic>
      <p:sp>
        <p:nvSpPr>
          <p:cNvPr id="70" name="Rectangle 11">
            <a:extLst>
              <a:ext uri="{FF2B5EF4-FFF2-40B4-BE49-F238E27FC236}">
                <a16:creationId xmlns="" xmlns:a16="http://schemas.microsoft.com/office/drawing/2014/main" id="{890DEF05-784E-4B61-89E4-04C4ECF4E5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44334"/>
            <a:ext cx="9144000" cy="369332"/>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2" name="Titolo 1">
            <a:extLst>
              <a:ext uri="{FF2B5EF4-FFF2-40B4-BE49-F238E27FC236}">
                <a16:creationId xmlns="" xmlns:a16="http://schemas.microsoft.com/office/drawing/2014/main" id="{12865086-2DB8-4178-B5F5-D54FF3EDA3DB}"/>
              </a:ext>
            </a:extLst>
          </p:cNvPr>
          <p:cNvSpPr>
            <a:spLocks noGrp="1"/>
          </p:cNvSpPr>
          <p:nvPr>
            <p:ph type="title"/>
          </p:nvPr>
        </p:nvSpPr>
        <p:spPr>
          <a:xfrm>
            <a:off x="643194" y="313038"/>
            <a:ext cx="4383571" cy="2471351"/>
          </a:xfrm>
        </p:spPr>
        <p:txBody>
          <a:bodyPr vert="horz" lIns="91440" tIns="45720" rIns="91440" bIns="45720" rtlCol="0" anchor="b">
            <a:normAutofit/>
          </a:bodyPr>
          <a:lstStyle/>
          <a:p>
            <a:pPr algn="ctr"/>
            <a:r>
              <a:rPr lang="en-US" sz="4800" b="1" kern="1200" dirty="0">
                <a:solidFill>
                  <a:schemeClr val="bg1"/>
                </a:solidFill>
                <a:latin typeface="Times New Roman" pitchFamily="18" charset="0"/>
                <a:cs typeface="Times New Roman" pitchFamily="18" charset="0"/>
              </a:rPr>
              <a:t>TRIBUNALE</a:t>
            </a:r>
            <a:r>
              <a:rPr lang="en-US" sz="4800" b="1" dirty="0">
                <a:solidFill>
                  <a:schemeClr val="bg1"/>
                </a:solidFill>
                <a:latin typeface="Times New Roman" pitchFamily="18" charset="0"/>
                <a:cs typeface="Times New Roman" pitchFamily="18" charset="0"/>
              </a:rPr>
              <a:t> </a:t>
            </a:r>
            <a:br>
              <a:rPr lang="en-US" sz="4800" b="1" dirty="0">
                <a:solidFill>
                  <a:schemeClr val="bg1"/>
                </a:solidFill>
                <a:latin typeface="Times New Roman" pitchFamily="18" charset="0"/>
                <a:cs typeface="Times New Roman" pitchFamily="18" charset="0"/>
              </a:rPr>
            </a:br>
            <a:r>
              <a:rPr lang="en-US" sz="4800" b="1" dirty="0" err="1" smtClean="0">
                <a:solidFill>
                  <a:schemeClr val="bg1"/>
                </a:solidFill>
                <a:latin typeface="Times New Roman" pitchFamily="18" charset="0"/>
                <a:cs typeface="Times New Roman" pitchFamily="18" charset="0"/>
              </a:rPr>
              <a:t>di</a:t>
            </a:r>
            <a:r>
              <a:rPr lang="en-US" sz="4800" b="1" dirty="0">
                <a:solidFill>
                  <a:schemeClr val="bg1"/>
                </a:solidFill>
                <a:latin typeface="Times New Roman" pitchFamily="18" charset="0"/>
                <a:cs typeface="Times New Roman" pitchFamily="18" charset="0"/>
              </a:rPr>
              <a:t/>
            </a:r>
            <a:br>
              <a:rPr lang="en-US" sz="4800" b="1" dirty="0">
                <a:solidFill>
                  <a:schemeClr val="bg1"/>
                </a:solidFill>
                <a:latin typeface="Times New Roman" pitchFamily="18" charset="0"/>
                <a:cs typeface="Times New Roman" pitchFamily="18" charset="0"/>
              </a:rPr>
            </a:br>
            <a:r>
              <a:rPr lang="en-US" sz="4800" b="1" dirty="0" smtClean="0">
                <a:solidFill>
                  <a:schemeClr val="bg1"/>
                </a:solidFill>
                <a:latin typeface="Times New Roman" pitchFamily="18" charset="0"/>
                <a:cs typeface="Times New Roman" pitchFamily="18" charset="0"/>
              </a:rPr>
              <a:t>PORDENONE</a:t>
            </a:r>
            <a:endParaRPr lang="en-US" sz="4800" b="1" kern="1200" dirty="0">
              <a:solidFill>
                <a:schemeClr val="bg1"/>
              </a:solidFill>
              <a:latin typeface="Times New Roman" pitchFamily="18" charset="0"/>
              <a:cs typeface="Times New Roman" pitchFamily="18" charset="0"/>
            </a:endParaRPr>
          </a:p>
        </p:txBody>
      </p:sp>
      <p:cxnSp>
        <p:nvCxnSpPr>
          <p:cNvPr id="71" name="Straight Connector 13">
            <a:extLst>
              <a:ext uri="{FF2B5EF4-FFF2-40B4-BE49-F238E27FC236}">
                <a16:creationId xmlns="" xmlns:a16="http://schemas.microsoft.com/office/drawing/2014/main" id="{C41BAEC7-F7B0-4224-8B18-8F74B7D87F0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28651"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Immagine 7" descr="stemma3"/>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288605" y="766118"/>
            <a:ext cx="1721001" cy="1820563"/>
          </a:xfrm>
          <a:prstGeom prst="rect">
            <a:avLst/>
          </a:prstGeom>
          <a:noFill/>
          <a:ln>
            <a:noFill/>
          </a:ln>
        </p:spPr>
      </p:pic>
    </p:spTree>
    <p:extLst>
      <p:ext uri="{BB962C8B-B14F-4D97-AF65-F5344CB8AC3E}">
        <p14:creationId xmlns="" xmlns:p14="http://schemas.microsoft.com/office/powerpoint/2010/main" val="796298499"/>
      </p:ext>
    </p:extLst>
  </p:cSld>
  <p:clrMapOvr>
    <a:masterClrMapping/>
  </p:clrMapOvr>
  <p:transition spd="med" advTm="5491">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06162"/>
          </a:xfrm>
        </p:spPr>
        <p:txBody>
          <a:bodyPr>
            <a:normAutofit/>
          </a:bodyPr>
          <a:lstStyle/>
          <a:p>
            <a:pPr>
              <a:defRPr/>
            </a:pPr>
            <a:r>
              <a:rPr lang="it-IT" dirty="0" smtClean="0">
                <a:solidFill>
                  <a:schemeClr val="accent1">
                    <a:lumMod val="75000"/>
                  </a:schemeClr>
                </a:solidFill>
                <a:effectLst>
                  <a:outerShdw blurRad="50800" dist="38100" dir="2700000" algn="tl" rotWithShape="0">
                    <a:prstClr val="black">
                      <a:alpha val="40000"/>
                    </a:prstClr>
                  </a:outerShdw>
                </a:effectLst>
              </a:rPr>
              <a:t>Utilizzo dell’applicazione</a:t>
            </a:r>
          </a:p>
        </p:txBody>
      </p:sp>
      <p:sp>
        <p:nvSpPr>
          <p:cNvPr id="4" name="Rettangolo arrotondato 3"/>
          <p:cNvSpPr/>
          <p:nvPr/>
        </p:nvSpPr>
        <p:spPr>
          <a:xfrm>
            <a:off x="251520" y="947350"/>
            <a:ext cx="3096344" cy="930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cap="small" dirty="0" smtClean="0"/>
              <a:t>Utente Qualificato</a:t>
            </a:r>
          </a:p>
          <a:p>
            <a:pPr algn="ctr"/>
            <a:r>
              <a:rPr lang="it-IT" sz="1600" b="1" dirty="0" smtClean="0"/>
              <a:t>avvocato - ausiliario – notaio – curatore - ecc.</a:t>
            </a:r>
            <a:endParaRPr lang="it-IT" sz="1600" dirty="0"/>
          </a:p>
        </p:txBody>
      </p:sp>
      <p:sp>
        <p:nvSpPr>
          <p:cNvPr id="5" name="Rettangolo arrotondato 4"/>
          <p:cNvSpPr/>
          <p:nvPr/>
        </p:nvSpPr>
        <p:spPr>
          <a:xfrm>
            <a:off x="5868144" y="946800"/>
            <a:ext cx="3096344" cy="956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cap="small" dirty="0" smtClean="0"/>
              <a:t>Utente Privato</a:t>
            </a:r>
          </a:p>
        </p:txBody>
      </p:sp>
      <p:sp>
        <p:nvSpPr>
          <p:cNvPr id="19" name="Ovale 18"/>
          <p:cNvSpPr/>
          <p:nvPr/>
        </p:nvSpPr>
        <p:spPr>
          <a:xfrm>
            <a:off x="2436713" y="2072765"/>
            <a:ext cx="4320000" cy="13788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Registrazione all’area riservata compilando il </a:t>
            </a:r>
            <a:r>
              <a:rPr lang="it-IT" sz="1600" dirty="0" err="1" smtClean="0"/>
              <a:t>form</a:t>
            </a:r>
            <a:r>
              <a:rPr lang="it-IT" sz="1600" dirty="0" smtClean="0"/>
              <a:t> accessibile dalla homepage del sito del Tribunale </a:t>
            </a:r>
          </a:p>
        </p:txBody>
      </p:sp>
      <p:sp>
        <p:nvSpPr>
          <p:cNvPr id="22" name="Freccia angolare in su 21"/>
          <p:cNvSpPr/>
          <p:nvPr/>
        </p:nvSpPr>
        <p:spPr>
          <a:xfrm rot="10800000">
            <a:off x="4752824" y="1265265"/>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ngolare in su 23"/>
          <p:cNvSpPr/>
          <p:nvPr/>
        </p:nvSpPr>
        <p:spPr>
          <a:xfrm rot="10800000" flipH="1">
            <a:off x="3629267" y="1265265"/>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259758" y="3459527"/>
            <a:ext cx="4320480" cy="14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Ottenute le credenziali, accedere a</a:t>
            </a:r>
          </a:p>
          <a:p>
            <a:pPr algn="ctr"/>
            <a:r>
              <a:rPr lang="it-IT" sz="1600" i="1" dirty="0" smtClean="0"/>
              <a:t>Prenotazione online dei servizi</a:t>
            </a:r>
          </a:p>
          <a:p>
            <a:pPr algn="ctr"/>
            <a:r>
              <a:rPr lang="it-IT" sz="1600" dirty="0" smtClean="0"/>
              <a:t>e selezionare il servizio di interesse tra quelli disponibili</a:t>
            </a:r>
            <a:endParaRPr lang="it-IT" sz="1600" dirty="0"/>
          </a:p>
        </p:txBody>
      </p:sp>
      <p:sp>
        <p:nvSpPr>
          <p:cNvPr id="30" name="Ovale 29"/>
          <p:cNvSpPr/>
          <p:nvPr/>
        </p:nvSpPr>
        <p:spPr>
          <a:xfrm>
            <a:off x="4635771" y="4280008"/>
            <a:ext cx="4320480" cy="1428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Visualizzato il calendario, individuare una data e prenotare cliccando sulla fascia oraria disponibile …</a:t>
            </a:r>
            <a:endParaRPr lang="it-IT" sz="1600" dirty="0"/>
          </a:p>
        </p:txBody>
      </p:sp>
      <p:sp>
        <p:nvSpPr>
          <p:cNvPr id="20" name="Ovale 19"/>
          <p:cNvSpPr/>
          <p:nvPr/>
        </p:nvSpPr>
        <p:spPr>
          <a:xfrm>
            <a:off x="232646" y="5215003"/>
            <a:ext cx="4320480" cy="1428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Effettuata la prenotazione, l’utente riceverà al proprio indirizzo e-mail la conferma della prenotazione da esibire all’ingresso del tribunale</a:t>
            </a:r>
            <a:endParaRPr lang="it-IT" sz="1600" dirty="0"/>
          </a:p>
        </p:txBody>
      </p:sp>
      <p:sp>
        <p:nvSpPr>
          <p:cNvPr id="25" name="Freccia circolare a destra 24"/>
          <p:cNvSpPr/>
          <p:nvPr/>
        </p:nvSpPr>
        <p:spPr>
          <a:xfrm rot="3023575">
            <a:off x="1545139" y="2290453"/>
            <a:ext cx="409626" cy="11274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7" name="Freccia circolare a sinistra 26"/>
          <p:cNvSpPr/>
          <p:nvPr/>
        </p:nvSpPr>
        <p:spPr>
          <a:xfrm rot="17665943">
            <a:off x="4940616" y="3349332"/>
            <a:ext cx="413309" cy="11551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9" name="Freccia circolare a sinistra 28"/>
          <p:cNvSpPr/>
          <p:nvPr/>
        </p:nvSpPr>
        <p:spPr>
          <a:xfrm rot="4026001">
            <a:off x="4977685" y="5552952"/>
            <a:ext cx="413309" cy="11551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P spid="22" grpId="0" animBg="1"/>
      <p:bldP spid="24" grpId="0" animBg="1"/>
      <p:bldP spid="28" grpId="0" animBg="1"/>
      <p:bldP spid="30" grpId="0" animBg="1"/>
      <p:bldP spid="20" grpId="0" animBg="1"/>
      <p:bldP spid="25" grpId="0" animBg="1"/>
      <p:bldP spid="27"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374821" y="486033"/>
          <a:ext cx="3604055" cy="590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cstate="print"/>
          <a:srcRect/>
          <a:stretch>
            <a:fillRect/>
          </a:stretch>
        </p:blipFill>
        <p:spPr bwMode="auto">
          <a:xfrm>
            <a:off x="4113915" y="1408670"/>
            <a:ext cx="4661828" cy="413140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374822" y="486033"/>
          <a:ext cx="3332206" cy="590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p:nvPr/>
        </p:nvPicPr>
        <p:blipFill>
          <a:blip r:embed="rId7" cstate="print"/>
          <a:srcRect l="28696" t="9618" r="29638" b="6502"/>
          <a:stretch>
            <a:fillRect/>
          </a:stretch>
        </p:blipFill>
        <p:spPr bwMode="auto">
          <a:xfrm>
            <a:off x="3863547" y="0"/>
            <a:ext cx="5280454" cy="68579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383406" y="308351"/>
            <a:ext cx="8377189" cy="1586352"/>
            <a:chOff x="0" y="60477"/>
            <a:chExt cx="8377189" cy="1315071"/>
          </a:xfrm>
        </p:grpSpPr>
        <p:sp>
          <p:nvSpPr>
            <p:cNvPr id="7" name="Rettangolo arrotondato 6"/>
            <p:cNvSpPr/>
            <p:nvPr/>
          </p:nvSpPr>
          <p:spPr>
            <a:xfrm>
              <a:off x="0" y="60477"/>
              <a:ext cx="8377189" cy="13150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dirty="0"/>
            </a:p>
          </p:txBody>
        </p:sp>
        <p:sp>
          <p:nvSpPr>
            <p:cNvPr id="8" name="Rettangolo 7"/>
            <p:cNvSpPr/>
            <p:nvPr/>
          </p:nvSpPr>
          <p:spPr>
            <a:xfrm>
              <a:off x="38517" y="98994"/>
              <a:ext cx="8300155" cy="1223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ts val="0"/>
                </a:spcAft>
              </a:pPr>
              <a:r>
                <a:rPr lang="it-IT" kern="1200" dirty="0" smtClean="0"/>
                <a:t>Verrà quindi proposto il calendario settimanale con le giornate e le fasce orarie disponibili o occupate. </a:t>
              </a:r>
              <a:r>
                <a:rPr lang="it-IT" dirty="0" smtClean="0"/>
                <a:t>L’utente dovrà cliccare sul pulsante “</a:t>
              </a:r>
              <a:r>
                <a:rPr lang="it-IT" i="1" dirty="0" smtClean="0"/>
                <a:t>Premere per prenotare</a:t>
              </a:r>
              <a:r>
                <a:rPr lang="it-IT" dirty="0" smtClean="0"/>
                <a:t>” in corrispondenza del giorno e dell’orario prescelti</a:t>
              </a:r>
              <a:endParaRPr lang="it-IT" kern="1200" dirty="0" smtClean="0"/>
            </a:p>
          </p:txBody>
        </p:sp>
      </p:grpSp>
      <p:pic>
        <p:nvPicPr>
          <p:cNvPr id="45058" name="Picture 2"/>
          <p:cNvPicPr>
            <a:picLocks noChangeAspect="1" noChangeArrowheads="1"/>
          </p:cNvPicPr>
          <p:nvPr/>
        </p:nvPicPr>
        <p:blipFill>
          <a:blip r:embed="rId2" cstate="print"/>
          <a:srcRect/>
          <a:stretch>
            <a:fillRect/>
          </a:stretch>
        </p:blipFill>
        <p:spPr bwMode="auto">
          <a:xfrm>
            <a:off x="451631" y="2430162"/>
            <a:ext cx="8224265" cy="340222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8"/>
                                        </p:tgtEl>
                                        <p:attrNameLst>
                                          <p:attrName>style.visibility</p:attrName>
                                        </p:attrNameLst>
                                      </p:cBhvr>
                                      <p:to>
                                        <p:strVal val="visible"/>
                                      </p:to>
                                    </p:set>
                                    <p:anim calcmode="lin" valueType="num">
                                      <p:cBhvr additive="base">
                                        <p:cTn id="13" dur="500" fill="hold"/>
                                        <p:tgtEl>
                                          <p:spTgt spid="45058"/>
                                        </p:tgtEl>
                                        <p:attrNameLst>
                                          <p:attrName>ppt_x</p:attrName>
                                        </p:attrNameLst>
                                      </p:cBhvr>
                                      <p:tavLst>
                                        <p:tav tm="0">
                                          <p:val>
                                            <p:strVal val="#ppt_x"/>
                                          </p:val>
                                        </p:tav>
                                        <p:tav tm="100000">
                                          <p:val>
                                            <p:strVal val="#ppt_x"/>
                                          </p:val>
                                        </p:tav>
                                      </p:tavLst>
                                    </p:anim>
                                    <p:anim calcmode="lin" valueType="num">
                                      <p:cBhvr additive="base">
                                        <p:cTn id="14"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
          <p:cNvGrpSpPr/>
          <p:nvPr/>
        </p:nvGrpSpPr>
        <p:grpSpPr>
          <a:xfrm>
            <a:off x="383406" y="308351"/>
            <a:ext cx="8377189" cy="820233"/>
            <a:chOff x="0" y="60477"/>
            <a:chExt cx="8377189" cy="1315071"/>
          </a:xfrm>
        </p:grpSpPr>
        <p:sp>
          <p:nvSpPr>
            <p:cNvPr id="7" name="Rettangolo arrotondato 6"/>
            <p:cNvSpPr/>
            <p:nvPr/>
          </p:nvSpPr>
          <p:spPr>
            <a:xfrm>
              <a:off x="0" y="60477"/>
              <a:ext cx="8377189" cy="13150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dirty="0"/>
            </a:p>
          </p:txBody>
        </p:sp>
        <p:sp>
          <p:nvSpPr>
            <p:cNvPr id="8" name="Rettangolo 7"/>
            <p:cNvSpPr/>
            <p:nvPr/>
          </p:nvSpPr>
          <p:spPr>
            <a:xfrm>
              <a:off x="38517" y="98994"/>
              <a:ext cx="8300155" cy="1223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ts val="0"/>
                </a:spcAft>
              </a:pPr>
              <a:r>
                <a:rPr lang="it-IT" kern="1200" dirty="0" smtClean="0"/>
                <a:t>A questo punto selezionerà dall’apposito menù a tendina la sua qualifica (avvocato, </a:t>
              </a:r>
              <a:r>
                <a:rPr lang="it-IT" kern="1200" dirty="0" err="1" smtClean="0"/>
                <a:t>ctu</a:t>
              </a:r>
              <a:r>
                <a:rPr lang="it-IT" kern="1200" dirty="0" smtClean="0"/>
                <a:t>, privato …) ed inserirà ogni altra informazione richiesta relativa alla sua prenotazione (motivazione dell’accesso, riferimenti al fascicolo)</a:t>
              </a:r>
            </a:p>
          </p:txBody>
        </p:sp>
      </p:grpSp>
      <p:sp>
        <p:nvSpPr>
          <p:cNvPr id="11" name="Rettangolo arrotondato 10"/>
          <p:cNvSpPr/>
          <p:nvPr/>
        </p:nvSpPr>
        <p:spPr>
          <a:xfrm>
            <a:off x="383406" y="4909184"/>
            <a:ext cx="8377189" cy="15822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dirty="0" smtClean="0"/>
              <a:t>Nella parte superiore di questa schermata saranno riportate alcune indicazioni, inserite dall’ufficio giudiziario, utili per effettuare correttamente la prenotazione</a:t>
            </a:r>
          </a:p>
          <a:p>
            <a:endParaRPr lang="it-IT" sz="1000" dirty="0" smtClean="0"/>
          </a:p>
          <a:p>
            <a:r>
              <a:rPr lang="it-IT" sz="1600" i="1" dirty="0" smtClean="0"/>
              <a:t>Ad esempio: Per gli atti notori è obbligatorio compilare e inviare a: volontaria.tribunale.pordenone@giustizia.it il modulo reperibile nel sito del Tribunale di Pordenone al seguente link </a:t>
            </a:r>
            <a:r>
              <a:rPr lang="it-IT" sz="1600" i="1" dirty="0" smtClean="0">
                <a:hlinkClick r:id="rId2"/>
              </a:rPr>
              <a:t>Modulo atto notorio</a:t>
            </a:r>
            <a:endParaRPr lang="it-IT" sz="1600" i="1" dirty="0" smtClean="0"/>
          </a:p>
          <a:p>
            <a:endParaRPr lang="it-IT" dirty="0"/>
          </a:p>
        </p:txBody>
      </p:sp>
      <p:pic>
        <p:nvPicPr>
          <p:cNvPr id="46082" name="Picture 2"/>
          <p:cNvPicPr>
            <a:picLocks noChangeAspect="1" noChangeArrowheads="1"/>
          </p:cNvPicPr>
          <p:nvPr/>
        </p:nvPicPr>
        <p:blipFill>
          <a:blip r:embed="rId3" cstate="print"/>
          <a:srcRect/>
          <a:stretch>
            <a:fillRect/>
          </a:stretch>
        </p:blipFill>
        <p:spPr bwMode="auto">
          <a:xfrm>
            <a:off x="609600" y="1448803"/>
            <a:ext cx="7957751" cy="3119539"/>
          </a:xfrm>
          <a:prstGeom prst="rect">
            <a:avLst/>
          </a:prstGeom>
          <a:noFill/>
          <a:ln w="9525">
            <a:noFill/>
            <a:miter lim="800000"/>
            <a:headEnd/>
            <a:tailEnd/>
          </a:ln>
        </p:spPr>
      </p:pic>
      <p:sp>
        <p:nvSpPr>
          <p:cNvPr id="13" name="Rettangolo 12"/>
          <p:cNvSpPr/>
          <p:nvPr/>
        </p:nvSpPr>
        <p:spPr>
          <a:xfrm>
            <a:off x="4712043" y="2998573"/>
            <a:ext cx="733168" cy="12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additive="base">
                                        <p:cTn id="13" dur="500" fill="hold"/>
                                        <p:tgtEl>
                                          <p:spTgt spid="46082"/>
                                        </p:tgtEl>
                                        <p:attrNameLst>
                                          <p:attrName>ppt_x</p:attrName>
                                        </p:attrNameLst>
                                      </p:cBhvr>
                                      <p:tavLst>
                                        <p:tav tm="0">
                                          <p:val>
                                            <p:strVal val="#ppt_x"/>
                                          </p:val>
                                        </p:tav>
                                        <p:tav tm="100000">
                                          <p:val>
                                            <p:strVal val="#ppt_x"/>
                                          </p:val>
                                        </p:tav>
                                      </p:tavLst>
                                    </p:anim>
                                    <p:anim calcmode="lin" valueType="num">
                                      <p:cBhvr additive="base">
                                        <p:cTn id="14" dur="500" fill="hold"/>
                                        <p:tgtEl>
                                          <p:spTgt spid="4608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5614087" y="549618"/>
            <a:ext cx="2821459" cy="2003877"/>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584887" y="3459892"/>
            <a:ext cx="7888313" cy="3028049"/>
          </a:xfrm>
          <a:prstGeom prst="rect">
            <a:avLst/>
          </a:prstGeom>
          <a:noFill/>
          <a:ln w="9525">
            <a:noFill/>
            <a:miter lim="800000"/>
            <a:headEnd/>
            <a:tailEnd/>
          </a:ln>
        </p:spPr>
      </p:pic>
      <p:sp>
        <p:nvSpPr>
          <p:cNvPr id="9" name="Ovale 8"/>
          <p:cNvSpPr/>
          <p:nvPr/>
        </p:nvSpPr>
        <p:spPr>
          <a:xfrm>
            <a:off x="634315" y="659028"/>
            <a:ext cx="3871783" cy="1779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778000">
              <a:lnSpc>
                <a:spcPct val="90000"/>
              </a:lnSpc>
              <a:spcBef>
                <a:spcPct val="0"/>
              </a:spcBef>
              <a:spcAft>
                <a:spcPts val="0"/>
              </a:spcAft>
            </a:pPr>
            <a:r>
              <a:rPr lang="it-IT" dirty="0" smtClean="0"/>
              <a:t>Completata correttamente la prenotazione, comparirà un messaggio di conferma</a:t>
            </a:r>
          </a:p>
        </p:txBody>
      </p:sp>
      <p:sp>
        <p:nvSpPr>
          <p:cNvPr id="10" name="Freccia a destra 9"/>
          <p:cNvSpPr/>
          <p:nvPr/>
        </p:nvSpPr>
        <p:spPr>
          <a:xfrm>
            <a:off x="4885038" y="1416909"/>
            <a:ext cx="411892" cy="337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5400000">
            <a:off x="6907427" y="2846174"/>
            <a:ext cx="411892" cy="337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7106"/>
                                        </p:tgtEl>
                                        <p:attrNameLst>
                                          <p:attrName>style.visibility</p:attrName>
                                        </p:attrNameLst>
                                      </p:cBhvr>
                                      <p:to>
                                        <p:strVal val="visible"/>
                                      </p:to>
                                    </p:set>
                                    <p:anim calcmode="lin" valueType="num">
                                      <p:cBhvr additive="base">
                                        <p:cTn id="19" dur="500" fill="hold"/>
                                        <p:tgtEl>
                                          <p:spTgt spid="47106"/>
                                        </p:tgtEl>
                                        <p:attrNameLst>
                                          <p:attrName>ppt_x</p:attrName>
                                        </p:attrNameLst>
                                      </p:cBhvr>
                                      <p:tavLst>
                                        <p:tav tm="0">
                                          <p:val>
                                            <p:strVal val="1+#ppt_w/2"/>
                                          </p:val>
                                        </p:tav>
                                        <p:tav tm="100000">
                                          <p:val>
                                            <p:strVal val="#ppt_x"/>
                                          </p:val>
                                        </p:tav>
                                      </p:tavLst>
                                    </p:anim>
                                    <p:anim calcmode="lin" valueType="num">
                                      <p:cBhvr additive="base">
                                        <p:cTn id="20"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7"/>
                                        </p:tgtEl>
                                        <p:attrNameLst>
                                          <p:attrName>style.visibility</p:attrName>
                                        </p:attrNameLst>
                                      </p:cBhvr>
                                      <p:to>
                                        <p:strVal val="visible"/>
                                      </p:to>
                                    </p:set>
                                    <p:anim calcmode="lin" valueType="num">
                                      <p:cBhvr additive="base">
                                        <p:cTn id="31" dur="500" fill="hold"/>
                                        <p:tgtEl>
                                          <p:spTgt spid="47107"/>
                                        </p:tgtEl>
                                        <p:attrNameLst>
                                          <p:attrName>ppt_x</p:attrName>
                                        </p:attrNameLst>
                                      </p:cBhvr>
                                      <p:tavLst>
                                        <p:tav tm="0">
                                          <p:val>
                                            <p:strVal val="#ppt_x"/>
                                          </p:val>
                                        </p:tav>
                                        <p:tav tm="100000">
                                          <p:val>
                                            <p:strVal val="#ppt_x"/>
                                          </p:val>
                                        </p:tav>
                                      </p:tavLst>
                                    </p:anim>
                                    <p:anim calcmode="lin" valueType="num">
                                      <p:cBhvr additive="base">
                                        <p:cTn id="32"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
          <p:cNvGrpSpPr/>
          <p:nvPr/>
        </p:nvGrpSpPr>
        <p:grpSpPr>
          <a:xfrm>
            <a:off x="375168" y="300113"/>
            <a:ext cx="8377189" cy="1001465"/>
            <a:chOff x="0" y="60477"/>
            <a:chExt cx="8377189" cy="1315071"/>
          </a:xfrm>
        </p:grpSpPr>
        <p:sp>
          <p:nvSpPr>
            <p:cNvPr id="7" name="Rettangolo arrotondato 6"/>
            <p:cNvSpPr/>
            <p:nvPr/>
          </p:nvSpPr>
          <p:spPr>
            <a:xfrm>
              <a:off x="0" y="60477"/>
              <a:ext cx="8377189" cy="13150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dirty="0"/>
            </a:p>
          </p:txBody>
        </p:sp>
        <p:sp>
          <p:nvSpPr>
            <p:cNvPr id="8" name="Rettangolo 7"/>
            <p:cNvSpPr/>
            <p:nvPr/>
          </p:nvSpPr>
          <p:spPr>
            <a:xfrm>
              <a:off x="38517" y="98994"/>
              <a:ext cx="8300155" cy="1223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ts val="0"/>
                </a:spcAft>
              </a:pPr>
              <a:r>
                <a:rPr lang="it-IT" kern="1200" dirty="0" smtClean="0"/>
                <a:t>Accedendo all’area del calendario “</a:t>
              </a:r>
              <a:r>
                <a:rPr lang="it-IT" i="1" kern="1200" dirty="0" smtClean="0"/>
                <a:t>Le mie prenotazioni</a:t>
              </a:r>
              <a:r>
                <a:rPr lang="it-IT" kern="1200" dirty="0" smtClean="0"/>
                <a:t>” o “</a:t>
              </a:r>
              <a:r>
                <a:rPr lang="it-IT" i="1" kern="1200" dirty="0" smtClean="0"/>
                <a:t>Agenda completa</a:t>
              </a:r>
              <a:r>
                <a:rPr lang="it-IT" kern="1200" dirty="0" smtClean="0"/>
                <a:t>” l’utente potrà visualizzare le prenotazioni effettuate su uno o tutti i calendari</a:t>
              </a:r>
            </a:p>
          </p:txBody>
        </p:sp>
      </p:grpSp>
      <p:pic>
        <p:nvPicPr>
          <p:cNvPr id="9" name="Immagine 8"/>
          <p:cNvPicPr/>
          <p:nvPr/>
        </p:nvPicPr>
        <p:blipFill>
          <a:blip r:embed="rId2" cstate="print"/>
          <a:srcRect r="29353"/>
          <a:stretch>
            <a:fillRect/>
          </a:stretch>
        </p:blipFill>
        <p:spPr bwMode="auto">
          <a:xfrm>
            <a:off x="601363" y="1433383"/>
            <a:ext cx="7891849" cy="2842055"/>
          </a:xfrm>
          <a:prstGeom prst="rect">
            <a:avLst/>
          </a:prstGeom>
          <a:noFill/>
          <a:ln w="9525">
            <a:noFill/>
            <a:miter lim="800000"/>
            <a:headEnd/>
            <a:tailEnd/>
          </a:ln>
        </p:spPr>
      </p:pic>
      <p:grpSp>
        <p:nvGrpSpPr>
          <p:cNvPr id="11" name="Gruppo 5"/>
          <p:cNvGrpSpPr/>
          <p:nvPr/>
        </p:nvGrpSpPr>
        <p:grpSpPr>
          <a:xfrm>
            <a:off x="305147" y="4439626"/>
            <a:ext cx="8377189" cy="2418374"/>
            <a:chOff x="24714" y="-220778"/>
            <a:chExt cx="8377189" cy="1543496"/>
          </a:xfrm>
        </p:grpSpPr>
        <p:sp>
          <p:nvSpPr>
            <p:cNvPr id="12" name="Rettangolo arrotondato 11"/>
            <p:cNvSpPr/>
            <p:nvPr/>
          </p:nvSpPr>
          <p:spPr>
            <a:xfrm>
              <a:off x="24714" y="-220778"/>
              <a:ext cx="8377189" cy="13150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dirty="0"/>
            </a:p>
          </p:txBody>
        </p:sp>
        <p:sp>
          <p:nvSpPr>
            <p:cNvPr id="13" name="Rettangolo 12"/>
            <p:cNvSpPr/>
            <p:nvPr/>
          </p:nvSpPr>
          <p:spPr>
            <a:xfrm>
              <a:off x="38517" y="98994"/>
              <a:ext cx="8300155" cy="1223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150000"/>
                </a:lnSpc>
                <a:spcBef>
                  <a:spcPct val="0"/>
                </a:spcBef>
                <a:spcAft>
                  <a:spcPts val="0"/>
                </a:spcAft>
              </a:pPr>
              <a:endParaRPr lang="it-IT" dirty="0" smtClean="0"/>
            </a:p>
            <a:p>
              <a:pPr lvl="0" algn="ctr" defTabSz="1778000">
                <a:lnSpc>
                  <a:spcPct val="150000"/>
                </a:lnSpc>
                <a:spcBef>
                  <a:spcPct val="0"/>
                </a:spcBef>
                <a:spcAft>
                  <a:spcPts val="0"/>
                </a:spcAft>
              </a:pPr>
              <a:endParaRPr lang="it-IT" kern="1200" dirty="0" smtClean="0"/>
            </a:p>
            <a:p>
              <a:pPr lvl="0" algn="ctr" defTabSz="1778000">
                <a:lnSpc>
                  <a:spcPct val="90000"/>
                </a:lnSpc>
                <a:spcBef>
                  <a:spcPct val="0"/>
                </a:spcBef>
                <a:spcAft>
                  <a:spcPts val="0"/>
                </a:spcAft>
              </a:pPr>
              <a:endParaRPr lang="it-IT" dirty="0" smtClean="0"/>
            </a:p>
            <a:p>
              <a:pPr lvl="0" algn="ctr" defTabSz="1778000">
                <a:lnSpc>
                  <a:spcPct val="90000"/>
                </a:lnSpc>
                <a:spcBef>
                  <a:spcPct val="0"/>
                </a:spcBef>
                <a:spcAft>
                  <a:spcPts val="0"/>
                </a:spcAft>
              </a:pPr>
              <a:endParaRPr lang="it-IT" kern="1200" dirty="0" smtClean="0"/>
            </a:p>
          </p:txBody>
        </p:sp>
      </p:grpSp>
      <p:sp>
        <p:nvSpPr>
          <p:cNvPr id="18" name="Rettangolo 17"/>
          <p:cNvSpPr/>
          <p:nvPr/>
        </p:nvSpPr>
        <p:spPr>
          <a:xfrm>
            <a:off x="453082" y="4459410"/>
            <a:ext cx="8196648" cy="2031325"/>
          </a:xfrm>
          <a:prstGeom prst="rect">
            <a:avLst/>
          </a:prstGeom>
        </p:spPr>
        <p:txBody>
          <a:bodyPr wrap="square">
            <a:spAutoFit/>
          </a:bodyPr>
          <a:lstStyle/>
          <a:p>
            <a:r>
              <a:rPr lang="it-IT" dirty="0" smtClean="0">
                <a:solidFill>
                  <a:schemeClr val="bg1"/>
                </a:solidFill>
              </a:rPr>
              <a:t>Cliccando sulle icone presenti nell’area sarà possibile: </a:t>
            </a:r>
          </a:p>
          <a:p>
            <a:pPr marL="720000" indent="-180000">
              <a:lnSpc>
                <a:spcPct val="150000"/>
              </a:lnSpc>
            </a:pPr>
            <a:r>
              <a:rPr lang="it-IT" dirty="0" smtClean="0">
                <a:solidFill>
                  <a:schemeClr val="bg1"/>
                </a:solidFill>
              </a:rPr>
              <a:t>• stampare la ricevuta della prenotazione da poter portare in Cancelleria; </a:t>
            </a:r>
          </a:p>
          <a:p>
            <a:pPr marL="720000" indent="-180000">
              <a:lnSpc>
                <a:spcPct val="150000"/>
              </a:lnSpc>
            </a:pPr>
            <a:r>
              <a:rPr lang="it-IT" dirty="0" smtClean="0">
                <a:solidFill>
                  <a:schemeClr val="bg1"/>
                </a:solidFill>
              </a:rPr>
              <a:t>• modificare alcune informazioni inserite sulla prenotazione; </a:t>
            </a:r>
          </a:p>
          <a:p>
            <a:pPr marL="720000" indent="-180000">
              <a:lnSpc>
                <a:spcPct val="150000"/>
              </a:lnSpc>
            </a:pPr>
            <a:r>
              <a:rPr lang="it-IT" dirty="0" smtClean="0">
                <a:solidFill>
                  <a:schemeClr val="bg1"/>
                </a:solidFill>
              </a:rPr>
              <a:t>• eliminare la prenotazione, ove non sia stato superato il termine ultimo per l’effettuazione di tale attività. </a:t>
            </a:r>
          </a:p>
        </p:txBody>
      </p:sp>
      <p:pic>
        <p:nvPicPr>
          <p:cNvPr id="1026" name="Picture 2"/>
          <p:cNvPicPr>
            <a:picLocks noChangeAspect="1" noChangeArrowheads="1"/>
          </p:cNvPicPr>
          <p:nvPr/>
        </p:nvPicPr>
        <p:blipFill>
          <a:blip r:embed="rId3" cstate="print"/>
          <a:srcRect/>
          <a:stretch>
            <a:fillRect/>
          </a:stretch>
        </p:blipFill>
        <p:spPr bwMode="auto">
          <a:xfrm>
            <a:off x="564807" y="4881306"/>
            <a:ext cx="343180" cy="29313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64807" y="5773180"/>
            <a:ext cx="314582" cy="31458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64807" y="5323668"/>
            <a:ext cx="321732" cy="30028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additive="base">
                                        <p:cTn id="35" dur="500" fill="hold"/>
                                        <p:tgtEl>
                                          <p:spTgt spid="1027"/>
                                        </p:tgtEl>
                                        <p:attrNameLst>
                                          <p:attrName>ppt_x</p:attrName>
                                        </p:attrNameLst>
                                      </p:cBhvr>
                                      <p:tavLst>
                                        <p:tav tm="0">
                                          <p:val>
                                            <p:strVal val="#ppt_x"/>
                                          </p:val>
                                        </p:tav>
                                        <p:tav tm="100000">
                                          <p:val>
                                            <p:strVal val="#ppt_x"/>
                                          </p:val>
                                        </p:tav>
                                      </p:tavLst>
                                    </p:anim>
                                    <p:anim calcmode="lin" valueType="num">
                                      <p:cBhvr additive="base">
                                        <p:cTn id="3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77513"/>
          </a:xfrm>
        </p:spPr>
        <p:txBody>
          <a:bodyPr>
            <a:normAutofit/>
          </a:bodyPr>
          <a:lstStyle/>
          <a:p>
            <a:pPr>
              <a:defRPr/>
            </a:pPr>
            <a:r>
              <a:rPr lang="it-IT" dirty="0" smtClean="0">
                <a:solidFill>
                  <a:schemeClr val="accent1">
                    <a:lumMod val="75000"/>
                  </a:schemeClr>
                </a:solidFill>
                <a:effectLst>
                  <a:outerShdw blurRad="50800" dist="38100" dir="2700000" algn="tl" rotWithShape="0">
                    <a:prstClr val="black">
                      <a:alpha val="40000"/>
                    </a:prstClr>
                  </a:outerShdw>
                </a:effectLst>
              </a:rPr>
              <a:t>Risultato</a:t>
            </a:r>
          </a:p>
        </p:txBody>
      </p:sp>
      <p:sp>
        <p:nvSpPr>
          <p:cNvPr id="4" name="Pentagono 3"/>
          <p:cNvSpPr/>
          <p:nvPr/>
        </p:nvSpPr>
        <p:spPr>
          <a:xfrm>
            <a:off x="974928" y="1276866"/>
            <a:ext cx="3580596" cy="161461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Gli utenti potranno scegliere quando accedere e saranno certi di trovare pronti gli atti precedentemente richiesti</a:t>
            </a:r>
            <a:endParaRPr lang="it-IT" dirty="0"/>
          </a:p>
        </p:txBody>
      </p:sp>
      <p:sp>
        <p:nvSpPr>
          <p:cNvPr id="9" name="Pentagono 8"/>
          <p:cNvSpPr/>
          <p:nvPr/>
        </p:nvSpPr>
        <p:spPr>
          <a:xfrm>
            <a:off x="966690" y="3068597"/>
            <a:ext cx="3582000" cy="161461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Le cancellerie lavoreranno meglio</a:t>
            </a:r>
          </a:p>
        </p:txBody>
      </p:sp>
      <p:sp>
        <p:nvSpPr>
          <p:cNvPr id="10" name="Pentagono 9"/>
          <p:cNvSpPr/>
          <p:nvPr/>
        </p:nvSpPr>
        <p:spPr>
          <a:xfrm>
            <a:off x="966690" y="4864444"/>
            <a:ext cx="3582000" cy="161461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Si eviteranno assembramenti</a:t>
            </a:r>
          </a:p>
        </p:txBody>
      </p:sp>
      <p:sp>
        <p:nvSpPr>
          <p:cNvPr id="11" name="Smile 10"/>
          <p:cNvSpPr/>
          <p:nvPr/>
        </p:nvSpPr>
        <p:spPr>
          <a:xfrm>
            <a:off x="5519350" y="1867929"/>
            <a:ext cx="3122141" cy="310566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535828" y="3435177"/>
            <a:ext cx="3097426" cy="369332"/>
          </a:xfrm>
          <a:prstGeom prst="rect">
            <a:avLst/>
          </a:prstGeom>
          <a:noFill/>
          <a:ln>
            <a:noFill/>
          </a:ln>
        </p:spPr>
        <p:txBody>
          <a:bodyPr wrap="square" rtlCol="0">
            <a:spAutoFit/>
          </a:bodyPr>
          <a:lstStyle/>
          <a:p>
            <a:pPr algn="ctr"/>
            <a:r>
              <a:rPr lang="it-IT" dirty="0" smtClean="0">
                <a:solidFill>
                  <a:schemeClr val="bg1"/>
                </a:solidFill>
              </a:rPr>
              <a:t>Grazie</a:t>
            </a:r>
            <a:endParaRPr lang="it-IT"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by="(-#ppt_w*2)" calcmode="lin" valueType="num">
                                      <p:cBhvr rctx="PPT">
                                        <p:cTn id="25" dur="500" autoRev="1" fill="hold">
                                          <p:stCondLst>
                                            <p:cond delay="0"/>
                                          </p:stCondLst>
                                        </p:cTn>
                                        <p:tgtEl>
                                          <p:spTgt spid="12"/>
                                        </p:tgtEl>
                                        <p:attrNameLst>
                                          <p:attrName>ppt_w</p:attrName>
                                        </p:attrNameLst>
                                      </p:cBhvr>
                                    </p:anim>
                                    <p:anim by="(#ppt_w*0.50)" calcmode="lin" valueType="num">
                                      <p:cBhvr>
                                        <p:cTn id="26" dur="500" decel="50000" autoRev="1" fill="hold">
                                          <p:stCondLst>
                                            <p:cond delay="0"/>
                                          </p:stCondLst>
                                        </p:cTn>
                                        <p:tgtEl>
                                          <p:spTgt spid="12"/>
                                        </p:tgtEl>
                                        <p:attrNameLst>
                                          <p:attrName>ppt_x</p:attrName>
                                        </p:attrNameLst>
                                      </p:cBhvr>
                                    </p:anim>
                                    <p:anim from="(-#ppt_h/2)" to="(#ppt_y)" calcmode="lin" valueType="num">
                                      <p:cBhvr>
                                        <p:cTn id="27" dur="1000" fill="hold">
                                          <p:stCondLst>
                                            <p:cond delay="0"/>
                                          </p:stCondLst>
                                        </p:cTn>
                                        <p:tgtEl>
                                          <p:spTgt spid="12"/>
                                        </p:tgtEl>
                                        <p:attrNameLst>
                                          <p:attrName>ppt_y</p:attrName>
                                        </p:attrNameLst>
                                      </p:cBhvr>
                                    </p:anim>
                                    <p:animRot by="21600000">
                                      <p:cBhvr>
                                        <p:cTn id="28" dur="1000" fill="hold">
                                          <p:stCondLst>
                                            <p:cond delay="0"/>
                                          </p:stCondLst>
                                        </p:cTn>
                                        <p:tgtEl>
                                          <p:spTgt spid="1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77563" y="724772"/>
            <a:ext cx="7772400" cy="2043658"/>
          </a:xfrm>
        </p:spPr>
        <p:txBody>
          <a:bodyPr>
            <a:noAutofit/>
          </a:bodyPr>
          <a:lstStyle/>
          <a:p>
            <a:pPr>
              <a:defRPr/>
            </a:pPr>
            <a:r>
              <a:rPr lang="it-IT" sz="4000" dirty="0" smtClean="0">
                <a:solidFill>
                  <a:schemeClr val="accent1">
                    <a:lumMod val="75000"/>
                  </a:schemeClr>
                </a:solidFill>
                <a:effectLst>
                  <a:outerShdw blurRad="50800" dist="38100" dir="2700000" algn="tl" rotWithShape="0">
                    <a:prstClr val="black">
                      <a:alpha val="40000"/>
                    </a:prstClr>
                  </a:outerShdw>
                </a:effectLst>
              </a:rPr>
              <a:t>TRIBUNALE </a:t>
            </a:r>
            <a:r>
              <a:rPr lang="it-IT" sz="4000" dirty="0" err="1" smtClean="0">
                <a:solidFill>
                  <a:schemeClr val="accent1">
                    <a:lumMod val="75000"/>
                  </a:schemeClr>
                </a:solidFill>
                <a:effectLst>
                  <a:outerShdw blurRad="50800" dist="38100" dir="2700000" algn="tl" rotWithShape="0">
                    <a:prstClr val="black">
                      <a:alpha val="40000"/>
                    </a:prstClr>
                  </a:outerShdw>
                </a:effectLst>
              </a:rPr>
              <a:t>DI</a:t>
            </a:r>
            <a:r>
              <a:rPr lang="it-IT" sz="4000" dirty="0" smtClean="0">
                <a:solidFill>
                  <a:schemeClr val="accent1">
                    <a:lumMod val="75000"/>
                  </a:schemeClr>
                </a:solidFill>
                <a:effectLst>
                  <a:outerShdw blurRad="50800" dist="38100" dir="2700000" algn="tl" rotWithShape="0">
                    <a:prstClr val="black">
                      <a:alpha val="40000"/>
                    </a:prstClr>
                  </a:outerShdw>
                </a:effectLst>
              </a:rPr>
              <a:t> PORDENONE</a:t>
            </a:r>
            <a:br>
              <a:rPr lang="it-IT" sz="4000" dirty="0" smtClean="0">
                <a:solidFill>
                  <a:schemeClr val="accent1">
                    <a:lumMod val="75000"/>
                  </a:schemeClr>
                </a:solidFill>
                <a:effectLst>
                  <a:outerShdw blurRad="50800" dist="38100" dir="2700000" algn="tl" rotWithShape="0">
                    <a:prstClr val="black">
                      <a:alpha val="40000"/>
                    </a:prstClr>
                  </a:outerShdw>
                </a:effectLst>
              </a:rPr>
            </a:br>
            <a:r>
              <a:rPr lang="it-IT" sz="4000" dirty="0" smtClean="0">
                <a:solidFill>
                  <a:schemeClr val="accent1">
                    <a:lumMod val="75000"/>
                  </a:schemeClr>
                </a:solidFill>
                <a:effectLst>
                  <a:outerShdw blurRad="50800" dist="38100" dir="2700000" algn="tl" rotWithShape="0">
                    <a:prstClr val="black">
                      <a:alpha val="40000"/>
                    </a:prstClr>
                  </a:outerShdw>
                </a:effectLst>
              </a:rPr>
              <a:t>SERVIZIO </a:t>
            </a:r>
            <a:r>
              <a:rPr lang="it-IT" sz="4000" dirty="0" err="1" smtClean="0">
                <a:solidFill>
                  <a:schemeClr val="accent1">
                    <a:lumMod val="75000"/>
                  </a:schemeClr>
                </a:solidFill>
                <a:effectLst>
                  <a:outerShdw blurRad="50800" dist="38100" dir="2700000" algn="tl" rotWithShape="0">
                    <a:prstClr val="black">
                      <a:alpha val="40000"/>
                    </a:prstClr>
                  </a:outerShdw>
                </a:effectLst>
              </a:rPr>
              <a:t>DI</a:t>
            </a:r>
            <a:r>
              <a:rPr lang="it-IT" sz="4000" dirty="0" smtClean="0">
                <a:solidFill>
                  <a:schemeClr val="accent1">
                    <a:lumMod val="75000"/>
                  </a:schemeClr>
                </a:solidFill>
                <a:effectLst>
                  <a:outerShdw blurRad="50800" dist="38100" dir="2700000" algn="tl" rotWithShape="0">
                    <a:prstClr val="black">
                      <a:alpha val="40000"/>
                    </a:prstClr>
                  </a:outerShdw>
                </a:effectLst>
              </a:rPr>
              <a:t> PRENOTAZIONE ONLINE</a:t>
            </a:r>
            <a:endParaRPr lang="it-IT" sz="4000" dirty="0">
              <a:solidFill>
                <a:schemeClr val="accent1">
                  <a:lumMod val="75000"/>
                </a:schemeClr>
              </a:solidFill>
              <a:effectLst>
                <a:outerShdw blurRad="50800" dist="38100" dir="2700000" algn="tl" rotWithShape="0">
                  <a:prstClr val="black">
                    <a:alpha val="40000"/>
                  </a:prstClr>
                </a:outerShdw>
              </a:effectLst>
            </a:endParaRPr>
          </a:p>
        </p:txBody>
      </p:sp>
      <p:sp>
        <p:nvSpPr>
          <p:cNvPr id="3" name="Sottotitolo 2"/>
          <p:cNvSpPr>
            <a:spLocks noGrp="1"/>
          </p:cNvSpPr>
          <p:nvPr>
            <p:ph type="subTitle" idx="1"/>
          </p:nvPr>
        </p:nvSpPr>
        <p:spPr>
          <a:xfrm>
            <a:off x="1355124" y="3048000"/>
            <a:ext cx="6400800" cy="1136822"/>
          </a:xfrm>
        </p:spPr>
        <p:txBody>
          <a:bodyPr>
            <a:normAutofit lnSpcReduction="10000"/>
          </a:bodyPr>
          <a:lstStyle/>
          <a:p>
            <a:r>
              <a:rPr lang="it-IT" i="1" dirty="0" smtClean="0">
                <a:solidFill>
                  <a:schemeClr val="accent1">
                    <a:lumMod val="75000"/>
                  </a:schemeClr>
                </a:solidFill>
                <a:effectLst>
                  <a:outerShdw blurRad="50800" dist="38100" dir="2700000" algn="tl" rotWithShape="0">
                    <a:prstClr val="black">
                      <a:alpha val="40000"/>
                    </a:prstClr>
                  </a:outerShdw>
                </a:effectLst>
                <a:latin typeface="+mj-lt"/>
                <a:ea typeface="+mj-ea"/>
                <a:cs typeface="+mj-cs"/>
              </a:rPr>
              <a:t>NUOVE MODALITA’</a:t>
            </a:r>
          </a:p>
          <a:p>
            <a:r>
              <a:rPr lang="it-IT" i="1" dirty="0" smtClean="0">
                <a:solidFill>
                  <a:schemeClr val="accent1">
                    <a:lumMod val="75000"/>
                  </a:schemeClr>
                </a:solidFill>
                <a:effectLst>
                  <a:outerShdw blurRad="50800" dist="38100" dir="2700000" algn="tl" rotWithShape="0">
                    <a:prstClr val="black">
                      <a:alpha val="40000"/>
                    </a:prstClr>
                  </a:outerShdw>
                </a:effectLst>
                <a:latin typeface="+mj-lt"/>
                <a:ea typeface="+mj-ea"/>
                <a:cs typeface="+mj-cs"/>
              </a:rPr>
              <a:t>PER L’ACCESSO ALLE CANCELLERIE</a:t>
            </a:r>
            <a:endParaRPr lang="it-IT" i="1" dirty="0">
              <a:solidFill>
                <a:schemeClr val="accent1">
                  <a:lumMod val="75000"/>
                </a:schemeClr>
              </a:solidFill>
              <a:effectLst>
                <a:outerShdw blurRad="50800" dist="38100" dir="2700000" algn="tl" rotWithShape="0">
                  <a:prstClr val="black">
                    <a:alpha val="40000"/>
                  </a:prstClr>
                </a:outerShdw>
              </a:effectLst>
              <a:latin typeface="+mj-lt"/>
              <a:ea typeface="+mj-ea"/>
              <a:cs typeface="+mj-cs"/>
            </a:endParaRPr>
          </a:p>
        </p:txBody>
      </p:sp>
      <p:sp>
        <p:nvSpPr>
          <p:cNvPr id="5" name="Sottotitolo 2"/>
          <p:cNvSpPr txBox="1">
            <a:spLocks/>
          </p:cNvSpPr>
          <p:nvPr/>
        </p:nvSpPr>
        <p:spPr>
          <a:xfrm>
            <a:off x="1371600" y="5274275"/>
            <a:ext cx="6400800" cy="685800"/>
          </a:xfrm>
          <a:prstGeom prst="rect">
            <a:avLst/>
          </a:prstGeom>
        </p:spPr>
        <p:txBody>
          <a:bodyPr vert="horz" lIns="91440" tIns="45720" rIns="91440" bIns="45720" rtlCol="0">
            <a:normAutofit fontScale="47500" lnSpcReduction="20000"/>
          </a:bodyPr>
          <a:lstStyle/>
          <a:p>
            <a:pPr algn="ctr"/>
            <a:r>
              <a:rPr lang="it-IT" sz="3200" i="1" dirty="0" smtClean="0">
                <a:solidFill>
                  <a:schemeClr val="accent1">
                    <a:lumMod val="75000"/>
                  </a:schemeClr>
                </a:solidFill>
              </a:rPr>
              <a:t>Progetto In&gt;</a:t>
            </a:r>
            <a:r>
              <a:rPr lang="it-IT" sz="3200" i="1" dirty="0" err="1" smtClean="0">
                <a:solidFill>
                  <a:schemeClr val="accent1">
                    <a:lumMod val="75000"/>
                  </a:schemeClr>
                </a:solidFill>
              </a:rPr>
              <a:t>FormAzione</a:t>
            </a:r>
            <a:endParaRPr lang="it-IT" sz="3200" i="1" dirty="0" smtClean="0">
              <a:solidFill>
                <a:schemeClr val="accent1">
                  <a:lumMod val="75000"/>
                </a:schemeClr>
              </a:solidFill>
            </a:endParaRPr>
          </a:p>
          <a:p>
            <a:pPr algn="ctr"/>
            <a:r>
              <a:rPr lang="it-IT" sz="3200" i="1" dirty="0" smtClean="0">
                <a:solidFill>
                  <a:schemeClr val="accent1">
                    <a:lumMod val="75000"/>
                  </a:schemeClr>
                </a:solidFill>
              </a:rPr>
              <a:t>Modulo 6 “Formazione sul campo”</a:t>
            </a:r>
          </a:p>
          <a:p>
            <a:pPr algn="ctr"/>
            <a:r>
              <a:rPr lang="it-IT" sz="3200" i="1" dirty="0" smtClean="0">
                <a:solidFill>
                  <a:schemeClr val="accent1">
                    <a:lumMod val="75000"/>
                  </a:schemeClr>
                </a:solidFill>
              </a:rPr>
              <a:t>Project Work elaborato da Elisa </a:t>
            </a:r>
            <a:r>
              <a:rPr lang="it-IT" sz="3200" i="1" dirty="0" err="1" smtClean="0">
                <a:solidFill>
                  <a:schemeClr val="accent1">
                    <a:lumMod val="75000"/>
                  </a:schemeClr>
                </a:solidFill>
              </a:rPr>
              <a:t>Plos</a:t>
            </a:r>
            <a:endParaRPr lang="it-IT" sz="3200" i="1" dirty="0" smtClean="0">
              <a:solidFill>
                <a:schemeClr val="accent1">
                  <a:lumMod val="75000"/>
                </a:schemeClr>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dirty="0" smtClean="0">
                <a:solidFill>
                  <a:schemeClr val="accent1">
                    <a:lumMod val="75000"/>
                  </a:schemeClr>
                </a:solidFill>
                <a:effectLst>
                  <a:outerShdw blurRad="50800" dist="38100" dir="2700000" algn="tl" rotWithShape="0">
                    <a:prstClr val="black">
                      <a:alpha val="40000"/>
                    </a:prstClr>
                  </a:outerShdw>
                </a:effectLst>
              </a:rPr>
              <a:t>Presentazione </a:t>
            </a:r>
          </a:p>
        </p:txBody>
      </p:sp>
      <p:sp>
        <p:nvSpPr>
          <p:cNvPr id="3" name="Segnaposto contenuto 2"/>
          <p:cNvSpPr>
            <a:spLocks noGrp="1"/>
          </p:cNvSpPr>
          <p:nvPr>
            <p:ph idx="1"/>
          </p:nvPr>
        </p:nvSpPr>
        <p:spPr>
          <a:xfrm>
            <a:off x="465438" y="1777373"/>
            <a:ext cx="8229600" cy="3165329"/>
          </a:xfrm>
        </p:spPr>
        <p:txBody>
          <a:bodyPr>
            <a:normAutofit fontScale="92500" lnSpcReduction="10000"/>
          </a:bodyPr>
          <a:lstStyle/>
          <a:p>
            <a:pPr marL="0" indent="0" algn="just">
              <a:spcBef>
                <a:spcPts val="0"/>
              </a:spcBef>
              <a:spcAft>
                <a:spcPts val="1200"/>
              </a:spcAft>
              <a:buNone/>
            </a:pPr>
            <a:r>
              <a:rPr lang="it-IT" sz="2400" dirty="0" smtClean="0">
                <a:solidFill>
                  <a:schemeClr val="tx2">
                    <a:lumMod val="75000"/>
                  </a:schemeClr>
                </a:solidFill>
                <a:sym typeface="Wingdings" pitchFamily="2" charset="2"/>
              </a:rPr>
              <a:t>Al fine di regolare il flusso dell’utenza presso gli uffici giudiziari, il Tribunale di Pordenone, in collaborazione con Aste Giudiziarie Inlinea S.p.A., ha predisposto un programma per la prenotazione online degli appuntamenti.</a:t>
            </a:r>
          </a:p>
          <a:p>
            <a:pPr marL="0" indent="0" algn="just">
              <a:spcBef>
                <a:spcPts val="0"/>
              </a:spcBef>
              <a:spcAft>
                <a:spcPts val="1200"/>
              </a:spcAft>
              <a:buNone/>
            </a:pPr>
            <a:r>
              <a:rPr lang="it-IT" sz="2400" dirty="0" smtClean="0">
                <a:solidFill>
                  <a:schemeClr val="tx2">
                    <a:lumMod val="75000"/>
                  </a:schemeClr>
                </a:solidFill>
                <a:sym typeface="Wingdings" pitchFamily="2" charset="2"/>
              </a:rPr>
              <a:t>L’applicazione, accessibile dalla homepage del sito del tribunale, consente all’ufficio di evitare gli assembramenti all’interno del palazzo di giustizia e permette una migliore organizzazione del lavoro delle cancellerie.</a:t>
            </a:r>
          </a:p>
          <a:p>
            <a:pPr marL="0" indent="0" algn="just">
              <a:spcBef>
                <a:spcPts val="0"/>
              </a:spcBef>
              <a:spcAft>
                <a:spcPts val="1200"/>
              </a:spcAft>
              <a:buNone/>
            </a:pPr>
            <a:r>
              <a:rPr lang="it-IT" sz="2400" dirty="0" smtClean="0">
                <a:solidFill>
                  <a:schemeClr val="tx2">
                    <a:lumMod val="75000"/>
                  </a:schemeClr>
                </a:solidFill>
                <a:sym typeface="Wingdings" pitchFamily="2" charset="2"/>
              </a:rPr>
              <a:t>La nuova modalità sarà operativa da dicembre 2020.</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24248" y="181232"/>
          <a:ext cx="8390238" cy="638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normAutofit fontScale="90000"/>
          </a:bodyPr>
          <a:lstStyle/>
          <a:p>
            <a:pPr>
              <a:defRPr/>
            </a:pPr>
            <a:r>
              <a:rPr lang="it-IT" dirty="0" smtClean="0">
                <a:solidFill>
                  <a:schemeClr val="accent1">
                    <a:lumMod val="75000"/>
                  </a:schemeClr>
                </a:solidFill>
                <a:effectLst>
                  <a:outerShdw blurRad="50800" dist="38100" dir="2700000" algn="tl" rotWithShape="0">
                    <a:prstClr val="black">
                      <a:alpha val="40000"/>
                    </a:prstClr>
                  </a:outerShdw>
                </a:effectLst>
              </a:rPr>
              <a:t>Finalità del servizio</a:t>
            </a:r>
            <a:br>
              <a:rPr lang="it-IT" dirty="0" smtClean="0">
                <a:solidFill>
                  <a:schemeClr val="accent1">
                    <a:lumMod val="75000"/>
                  </a:schemeClr>
                </a:solidFill>
                <a:effectLst>
                  <a:outerShdw blurRad="50800" dist="38100" dir="2700000" algn="tl" rotWithShape="0">
                    <a:prstClr val="black">
                      <a:alpha val="40000"/>
                    </a:prstClr>
                  </a:outerShdw>
                </a:effectLst>
              </a:rPr>
            </a:br>
            <a:r>
              <a:rPr lang="it-IT" sz="3100" dirty="0" smtClean="0">
                <a:solidFill>
                  <a:schemeClr val="accent1">
                    <a:lumMod val="75000"/>
                  </a:schemeClr>
                </a:solidFill>
                <a:effectLst>
                  <a:outerShdw blurRad="50800" dist="38100" dir="2700000" algn="tl" rotWithShape="0">
                    <a:prstClr val="black">
                      <a:alpha val="40000"/>
                    </a:prstClr>
                  </a:outerShdw>
                </a:effectLst>
              </a:rPr>
              <a:t>La prenotazione degli accessi agli sportelli è finalizzata:</a:t>
            </a:r>
          </a:p>
        </p:txBody>
      </p:sp>
      <p:sp>
        <p:nvSpPr>
          <p:cNvPr id="3" name="Segnaposto contenuto 2"/>
          <p:cNvSpPr>
            <a:spLocks noGrp="1"/>
          </p:cNvSpPr>
          <p:nvPr>
            <p:ph idx="1"/>
          </p:nvPr>
        </p:nvSpPr>
        <p:spPr/>
        <p:txBody>
          <a:bodyPr>
            <a:normAutofit/>
          </a:bodyPr>
          <a:lstStyle/>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smtClean="0"/>
          </a:p>
        </p:txBody>
      </p:sp>
      <p:sp>
        <p:nvSpPr>
          <p:cNvPr id="4" name="Rettangolo arrotondato 3"/>
          <p:cNvSpPr/>
          <p:nvPr/>
        </p:nvSpPr>
        <p:spPr>
          <a:xfrm>
            <a:off x="630023" y="1460363"/>
            <a:ext cx="7848872" cy="64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t>al ritiro di copie (semplici, autentiche, munite di formula esecutiva)</a:t>
            </a:r>
          </a:p>
        </p:txBody>
      </p:sp>
      <p:sp>
        <p:nvSpPr>
          <p:cNvPr id="9" name="Rettangolo arrotondato 8"/>
          <p:cNvSpPr/>
          <p:nvPr/>
        </p:nvSpPr>
        <p:spPr>
          <a:xfrm>
            <a:off x="630023" y="2296503"/>
            <a:ext cx="7848872" cy="64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t>al ritiro di certificati</a:t>
            </a:r>
          </a:p>
        </p:txBody>
      </p:sp>
      <p:sp>
        <p:nvSpPr>
          <p:cNvPr id="10" name="Rettangolo arrotondato 9"/>
          <p:cNvSpPr/>
          <p:nvPr/>
        </p:nvSpPr>
        <p:spPr>
          <a:xfrm>
            <a:off x="630023" y="3132643"/>
            <a:ext cx="7848872" cy="64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t>alla visione di atti contenuti nel fascicolo di causa</a:t>
            </a:r>
          </a:p>
        </p:txBody>
      </p:sp>
      <p:sp>
        <p:nvSpPr>
          <p:cNvPr id="11" name="Rettangolo arrotondato 10"/>
          <p:cNvSpPr/>
          <p:nvPr/>
        </p:nvSpPr>
        <p:spPr>
          <a:xfrm>
            <a:off x="630023" y="3968783"/>
            <a:ext cx="7848872" cy="64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t>al ritiro dei fascicoli di parte</a:t>
            </a:r>
          </a:p>
        </p:txBody>
      </p:sp>
      <p:sp>
        <p:nvSpPr>
          <p:cNvPr id="12" name="Rettangolo arrotondato 11"/>
          <p:cNvSpPr/>
          <p:nvPr/>
        </p:nvSpPr>
        <p:spPr>
          <a:xfrm>
            <a:off x="630023" y="4804923"/>
            <a:ext cx="7848872" cy="64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t>alla redazione di atti (asseverazioni, atti notori, atti in materia di successioni)</a:t>
            </a:r>
          </a:p>
        </p:txBody>
      </p:sp>
      <p:sp>
        <p:nvSpPr>
          <p:cNvPr id="13" name="Rettangolo arrotondato 12"/>
          <p:cNvSpPr/>
          <p:nvPr/>
        </p:nvSpPr>
        <p:spPr>
          <a:xfrm>
            <a:off x="630023" y="5641065"/>
            <a:ext cx="7848872" cy="64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t>al deposito delle impugnazioni</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39579" y="373492"/>
            <a:ext cx="8229600" cy="1143000"/>
          </a:xfrm>
        </p:spPr>
        <p:txBody>
          <a:bodyPr>
            <a:normAutofit/>
          </a:bodyPr>
          <a:lstStyle/>
          <a:p>
            <a:r>
              <a:rPr lang="it-IT" sz="2200" dirty="0" smtClean="0">
                <a:solidFill>
                  <a:schemeClr val="tx2">
                    <a:lumMod val="75000"/>
                  </a:schemeClr>
                </a:solidFill>
                <a:latin typeface="+mn-lt"/>
                <a:ea typeface="+mn-ea"/>
                <a:cs typeface="+mn-cs"/>
                <a:sym typeface="Wingdings" pitchFamily="2" charset="2"/>
              </a:rPr>
              <a:t>Per ogni area saranno abilitati dei calendari, accessibili online dagli utenti, corrispondenti agli sportelli attualmente aperti al pubblico</a:t>
            </a:r>
          </a:p>
        </p:txBody>
      </p:sp>
      <p:graphicFrame>
        <p:nvGraphicFramePr>
          <p:cNvPr id="4" name="Segnaposto contenuto 3"/>
          <p:cNvGraphicFramePr>
            <a:graphicFrameLocks noGrp="1"/>
          </p:cNvGraphicFramePr>
          <p:nvPr>
            <p:ph idx="1"/>
          </p:nvPr>
        </p:nvGraphicFramePr>
        <p:xfrm>
          <a:off x="457200" y="1474573"/>
          <a:ext cx="8229600" cy="457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90150" y="602495"/>
          <a:ext cx="8250195" cy="5534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90149" y="610733"/>
          <a:ext cx="8250195" cy="5534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48960" y="700216"/>
          <a:ext cx="8233721"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701</Words>
  <Application>Microsoft Office PowerPoint</Application>
  <PresentationFormat>Presentazione su schermo (4:3)</PresentationFormat>
  <Paragraphs>103</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TRIBUNALE  di PORDENONE</vt:lpstr>
      <vt:lpstr>TRIBUNALE DI PORDENONE SERVIZIO DI PRENOTAZIONE ONLINE</vt:lpstr>
      <vt:lpstr>Presentazione </vt:lpstr>
      <vt:lpstr>Diapositiva 4</vt:lpstr>
      <vt:lpstr>Finalità del servizio La prenotazione degli accessi agli sportelli è finalizzata:</vt:lpstr>
      <vt:lpstr>Per ogni area saranno abilitati dei calendari, accessibili online dagli utenti, corrispondenti agli sportelli attualmente aperti al pubblico</vt:lpstr>
      <vt:lpstr>Diapositiva 7</vt:lpstr>
      <vt:lpstr>Diapositiva 8</vt:lpstr>
      <vt:lpstr>Diapositiva 9</vt:lpstr>
      <vt:lpstr>Utilizzo dell’applicazione</vt:lpstr>
      <vt:lpstr>Diapositiva 11</vt:lpstr>
      <vt:lpstr>Diapositiva 12</vt:lpstr>
      <vt:lpstr>Diapositiva 13</vt:lpstr>
      <vt:lpstr>Diapositiva 14</vt:lpstr>
      <vt:lpstr>Diapositiva 15</vt:lpstr>
      <vt:lpstr>Diapositiva 16</vt:lpstr>
      <vt:lpstr>Risultato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RICOGNIZIONE DEL CONTRIBUTO UNIFICATO DOPO L’AVVIO DEL PROCESSO TELEMATICO CIVILE</dc:title>
  <dc:creator>Elisa Plos</dc:creator>
  <cp:lastModifiedBy>Administrator</cp:lastModifiedBy>
  <cp:revision>114</cp:revision>
  <dcterms:created xsi:type="dcterms:W3CDTF">2017-03-21T14:39:09Z</dcterms:created>
  <dcterms:modified xsi:type="dcterms:W3CDTF">2020-11-19T12:00:27Z</dcterms:modified>
</cp:coreProperties>
</file>